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notesMasterIdLst>
    <p:notesMasterId r:id="rId12"/>
  </p:notesMasterIdLst>
  <p:handoutMasterIdLst>
    <p:handoutMasterId r:id="rId13"/>
  </p:handoutMasterIdLst>
  <p:sldIdLst>
    <p:sldId id="413" r:id="rId2"/>
    <p:sldId id="482" r:id="rId3"/>
    <p:sldId id="742" r:id="rId4"/>
    <p:sldId id="744" r:id="rId5"/>
    <p:sldId id="759" r:id="rId6"/>
    <p:sldId id="765" r:id="rId7"/>
    <p:sldId id="761" r:id="rId8"/>
    <p:sldId id="762" r:id="rId9"/>
    <p:sldId id="763" r:id="rId10"/>
    <p:sldId id="764" r:id="rId11"/>
  </p:sldIdLst>
  <p:sldSz cx="12192000" cy="6858000"/>
  <p:notesSz cx="7102475" cy="9388475"/>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p15:clr>
            <a:srgbClr val="A4A3A4"/>
          </p15:clr>
        </p15:guide>
      </p15:sldGuideLst>
    </p:ext>
    <p:ext uri="{2D200454-40CA-4A62-9FC3-DE9A4176ACB9}">
      <p15:notesGuideLst xmlns=""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D5A2"/>
    <a:srgbClr val="F9E9E7"/>
    <a:srgbClr val="CC5B44"/>
    <a:srgbClr val="E6EEF0"/>
    <a:srgbClr val="FFFFA4"/>
    <a:srgbClr val="E9E6D7"/>
    <a:srgbClr val="F7DFDD"/>
    <a:srgbClr val="FF5050"/>
    <a:srgbClr val="007A37"/>
    <a:srgbClr val="0074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4C1A8A3-306A-4EB7-A6B1-4F7E0EB9C5D6}" styleName="Estilo medio 3 - Énfasis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8FD4443E-F989-4FC4-A0C8-D5A2AF1F390B}" styleName="Estilo oscuro 1 - Énfasis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Estilo oscuro 1 - Énfasis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Estilo oscuro 1 - Énfasis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Estilo oscuro 2 - Énfasis 1/Énfasis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E8034E78-7F5D-4C2E-B375-FC64B27BC917}" styleName="Estilo oscuro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E25E649-3F16-4E02-A733-19D2CDBF48F0}" styleName="Estilo medio 3 - Énfasis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Estilo claro 1 - Acento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80" autoAdjust="0"/>
    <p:restoredTop sz="94092" autoAdjust="0"/>
  </p:normalViewPr>
  <p:slideViewPr>
    <p:cSldViewPr>
      <p:cViewPr>
        <p:scale>
          <a:sx n="90" d="100"/>
          <a:sy n="90" d="100"/>
        </p:scale>
        <p:origin x="-1500" y="-69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702"/>
    </p:cViewPr>
  </p:sorterViewPr>
  <p:notesViewPr>
    <p:cSldViewPr showGuides="1">
      <p:cViewPr varScale="1">
        <p:scale>
          <a:sx n="66" d="100"/>
          <a:sy n="66" d="100"/>
        </p:scale>
        <p:origin x="-2790" y="-96"/>
      </p:cViewPr>
      <p:guideLst>
        <p:guide orient="horz" pos="2957"/>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 xmlns:a16="http://schemas.microsoft.com/office/drawing/2014/main" id="{21C16057-0137-D241-B705-EB7EFCA17213}"/>
              </a:ext>
            </a:extLst>
          </p:cNvPr>
          <p:cNvSpPr>
            <a:spLocks noGrp="1"/>
          </p:cNvSpPr>
          <p:nvPr>
            <p:ph type="hdr" sz="quarter"/>
          </p:nvPr>
        </p:nvSpPr>
        <p:spPr>
          <a:xfrm>
            <a:off x="0" y="0"/>
            <a:ext cx="3078383" cy="471348"/>
          </a:xfrm>
          <a:prstGeom prst="rect">
            <a:avLst/>
          </a:prstGeom>
        </p:spPr>
        <p:txBody>
          <a:bodyPr vert="horz" lIns="92464" tIns="46232" rIns="92464" bIns="46232" rtlCol="0"/>
          <a:lstStyle>
            <a:lvl1pPr algn="l">
              <a:defRPr sz="1200"/>
            </a:lvl1pPr>
          </a:lstStyle>
          <a:p>
            <a:endParaRPr lang="es-ES_tradnl"/>
          </a:p>
        </p:txBody>
      </p:sp>
      <p:sp>
        <p:nvSpPr>
          <p:cNvPr id="3" name="Marcador de fecha 2">
            <a:extLst>
              <a:ext uri="{FF2B5EF4-FFF2-40B4-BE49-F238E27FC236}">
                <a16:creationId xmlns="" xmlns:a16="http://schemas.microsoft.com/office/drawing/2014/main" id="{9458A502-D00D-E048-8CCB-4FA67E6E8B66}"/>
              </a:ext>
            </a:extLst>
          </p:cNvPr>
          <p:cNvSpPr>
            <a:spLocks noGrp="1"/>
          </p:cNvSpPr>
          <p:nvPr>
            <p:ph type="dt" sz="quarter" idx="1"/>
          </p:nvPr>
        </p:nvSpPr>
        <p:spPr>
          <a:xfrm>
            <a:off x="4022485" y="0"/>
            <a:ext cx="3078383" cy="471348"/>
          </a:xfrm>
          <a:prstGeom prst="rect">
            <a:avLst/>
          </a:prstGeom>
        </p:spPr>
        <p:txBody>
          <a:bodyPr vert="horz" lIns="92464" tIns="46232" rIns="92464" bIns="46232" rtlCol="0"/>
          <a:lstStyle>
            <a:lvl1pPr algn="r">
              <a:defRPr sz="1200"/>
            </a:lvl1pPr>
          </a:lstStyle>
          <a:p>
            <a:fld id="{6665424F-98C5-8C4C-99D1-3A9674753073}" type="datetimeFigureOut">
              <a:rPr lang="es-ES_tradnl" smtClean="0"/>
              <a:t>28/08/2023</a:t>
            </a:fld>
            <a:endParaRPr lang="es-ES_tradnl"/>
          </a:p>
        </p:txBody>
      </p:sp>
      <p:sp>
        <p:nvSpPr>
          <p:cNvPr id="4" name="Marcador de pie de página 3">
            <a:extLst>
              <a:ext uri="{FF2B5EF4-FFF2-40B4-BE49-F238E27FC236}">
                <a16:creationId xmlns="" xmlns:a16="http://schemas.microsoft.com/office/drawing/2014/main" id="{96BC8821-A796-E548-86CA-FC73A8F21120}"/>
              </a:ext>
            </a:extLst>
          </p:cNvPr>
          <p:cNvSpPr>
            <a:spLocks noGrp="1"/>
          </p:cNvSpPr>
          <p:nvPr>
            <p:ph type="ftr" sz="quarter" idx="2"/>
          </p:nvPr>
        </p:nvSpPr>
        <p:spPr>
          <a:xfrm>
            <a:off x="0" y="8917128"/>
            <a:ext cx="3078383" cy="471348"/>
          </a:xfrm>
          <a:prstGeom prst="rect">
            <a:avLst/>
          </a:prstGeom>
        </p:spPr>
        <p:txBody>
          <a:bodyPr vert="horz" lIns="92464" tIns="46232" rIns="92464" bIns="46232" rtlCol="0" anchor="b"/>
          <a:lstStyle>
            <a:lvl1pPr algn="l">
              <a:defRPr sz="1200"/>
            </a:lvl1pPr>
          </a:lstStyle>
          <a:p>
            <a:endParaRPr lang="es-ES_tradnl"/>
          </a:p>
        </p:txBody>
      </p:sp>
      <p:sp>
        <p:nvSpPr>
          <p:cNvPr id="5" name="Marcador de número de diapositiva 4">
            <a:extLst>
              <a:ext uri="{FF2B5EF4-FFF2-40B4-BE49-F238E27FC236}">
                <a16:creationId xmlns="" xmlns:a16="http://schemas.microsoft.com/office/drawing/2014/main" id="{23944CD7-0A1E-C646-8354-F6510DC9BA81}"/>
              </a:ext>
            </a:extLst>
          </p:cNvPr>
          <p:cNvSpPr>
            <a:spLocks noGrp="1"/>
          </p:cNvSpPr>
          <p:nvPr>
            <p:ph type="sldNum" sz="quarter" idx="3"/>
          </p:nvPr>
        </p:nvSpPr>
        <p:spPr>
          <a:xfrm>
            <a:off x="4022485" y="8917128"/>
            <a:ext cx="3078383" cy="471348"/>
          </a:xfrm>
          <a:prstGeom prst="rect">
            <a:avLst/>
          </a:prstGeom>
        </p:spPr>
        <p:txBody>
          <a:bodyPr vert="horz" lIns="92464" tIns="46232" rIns="92464" bIns="46232" rtlCol="0" anchor="b"/>
          <a:lstStyle>
            <a:lvl1pPr algn="r">
              <a:defRPr sz="1200"/>
            </a:lvl1pPr>
          </a:lstStyle>
          <a:p>
            <a:fld id="{3984225E-60B4-5E42-A100-C726197E6E9A}" type="slidenum">
              <a:rPr lang="es-ES_tradnl" smtClean="0"/>
              <a:t>‹Nº›</a:t>
            </a:fld>
            <a:endParaRPr lang="es-ES_tradnl"/>
          </a:p>
        </p:txBody>
      </p:sp>
    </p:spTree>
    <p:extLst>
      <p:ext uri="{BB962C8B-B14F-4D97-AF65-F5344CB8AC3E}">
        <p14:creationId xmlns:p14="http://schemas.microsoft.com/office/powerpoint/2010/main" val="27143823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2"/>
            <a:ext cx="3077739" cy="469424"/>
          </a:xfrm>
          <a:prstGeom prst="rect">
            <a:avLst/>
          </a:prstGeom>
        </p:spPr>
        <p:txBody>
          <a:bodyPr vert="horz" lIns="93971" tIns="46985" rIns="93971" bIns="46985" rtlCol="0"/>
          <a:lstStyle>
            <a:lvl1pPr algn="l">
              <a:defRPr sz="1200"/>
            </a:lvl1pPr>
          </a:lstStyle>
          <a:p>
            <a:endParaRPr lang="es-MX"/>
          </a:p>
        </p:txBody>
      </p:sp>
      <p:sp>
        <p:nvSpPr>
          <p:cNvPr id="3" name="2 Marcador de fecha"/>
          <p:cNvSpPr>
            <a:spLocks noGrp="1"/>
          </p:cNvSpPr>
          <p:nvPr>
            <p:ph type="dt" idx="1"/>
          </p:nvPr>
        </p:nvSpPr>
        <p:spPr>
          <a:xfrm>
            <a:off x="4023095" y="2"/>
            <a:ext cx="3077739" cy="469424"/>
          </a:xfrm>
          <a:prstGeom prst="rect">
            <a:avLst/>
          </a:prstGeom>
        </p:spPr>
        <p:txBody>
          <a:bodyPr vert="horz" lIns="93971" tIns="46985" rIns="93971" bIns="46985" rtlCol="0"/>
          <a:lstStyle>
            <a:lvl1pPr algn="r">
              <a:defRPr sz="1200"/>
            </a:lvl1pPr>
          </a:lstStyle>
          <a:p>
            <a:fld id="{9F753E23-DE25-484F-BB22-A9ED77637C74}" type="datetimeFigureOut">
              <a:rPr lang="es-MX" smtClean="0"/>
              <a:t>28/08/2023</a:t>
            </a:fld>
            <a:endParaRPr lang="es-MX"/>
          </a:p>
        </p:txBody>
      </p:sp>
      <p:sp>
        <p:nvSpPr>
          <p:cNvPr id="4" name="3 Marcador de imagen de diapositiva"/>
          <p:cNvSpPr>
            <a:spLocks noGrp="1" noRot="1" noChangeAspect="1"/>
          </p:cNvSpPr>
          <p:nvPr>
            <p:ph type="sldImg" idx="2"/>
          </p:nvPr>
        </p:nvSpPr>
        <p:spPr>
          <a:xfrm>
            <a:off x="419100" y="703263"/>
            <a:ext cx="6264275" cy="3524250"/>
          </a:xfrm>
          <a:prstGeom prst="rect">
            <a:avLst/>
          </a:prstGeom>
          <a:noFill/>
          <a:ln w="12700">
            <a:solidFill>
              <a:prstClr val="black"/>
            </a:solidFill>
          </a:ln>
        </p:spPr>
        <p:txBody>
          <a:bodyPr vert="horz" lIns="93971" tIns="46985" rIns="93971" bIns="46985" rtlCol="0" anchor="ctr"/>
          <a:lstStyle/>
          <a:p>
            <a:endParaRPr lang="es-MX"/>
          </a:p>
        </p:txBody>
      </p:sp>
      <p:sp>
        <p:nvSpPr>
          <p:cNvPr id="5" name="4 Marcador de notas"/>
          <p:cNvSpPr>
            <a:spLocks noGrp="1"/>
          </p:cNvSpPr>
          <p:nvPr>
            <p:ph type="body" sz="quarter" idx="3"/>
          </p:nvPr>
        </p:nvSpPr>
        <p:spPr>
          <a:xfrm>
            <a:off x="710249" y="4459528"/>
            <a:ext cx="5681980" cy="4224814"/>
          </a:xfrm>
          <a:prstGeom prst="rect">
            <a:avLst/>
          </a:prstGeom>
        </p:spPr>
        <p:txBody>
          <a:bodyPr vert="horz" lIns="93971" tIns="46985" rIns="93971" bIns="46985"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5 Marcador de pie de página"/>
          <p:cNvSpPr>
            <a:spLocks noGrp="1"/>
          </p:cNvSpPr>
          <p:nvPr>
            <p:ph type="ftr" sz="quarter" idx="4"/>
          </p:nvPr>
        </p:nvSpPr>
        <p:spPr>
          <a:xfrm>
            <a:off x="1" y="8917423"/>
            <a:ext cx="3077739" cy="469424"/>
          </a:xfrm>
          <a:prstGeom prst="rect">
            <a:avLst/>
          </a:prstGeom>
        </p:spPr>
        <p:txBody>
          <a:bodyPr vert="horz" lIns="93971" tIns="46985" rIns="93971" bIns="46985"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4023095" y="8917423"/>
            <a:ext cx="3077739" cy="469424"/>
          </a:xfrm>
          <a:prstGeom prst="rect">
            <a:avLst/>
          </a:prstGeom>
        </p:spPr>
        <p:txBody>
          <a:bodyPr vert="horz" lIns="93971" tIns="46985" rIns="93971" bIns="46985" rtlCol="0" anchor="b"/>
          <a:lstStyle>
            <a:lvl1pPr algn="r">
              <a:defRPr sz="1200"/>
            </a:lvl1pPr>
          </a:lstStyle>
          <a:p>
            <a:fld id="{FFF01814-69A9-4F27-BCF2-B2D5EEF77DAC}" type="slidenum">
              <a:rPr lang="es-MX" smtClean="0"/>
              <a:t>‹Nº›</a:t>
            </a:fld>
            <a:endParaRPr lang="es-MX"/>
          </a:p>
        </p:txBody>
      </p:sp>
    </p:spTree>
    <p:extLst>
      <p:ext uri="{BB962C8B-B14F-4D97-AF65-F5344CB8AC3E}">
        <p14:creationId xmlns:p14="http://schemas.microsoft.com/office/powerpoint/2010/main" val="2797541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FFF01814-69A9-4F27-BCF2-B2D5EEF77DAC}" type="slidenum">
              <a:rPr lang="es-MX" smtClean="0"/>
              <a:t>1</a:t>
            </a:fld>
            <a:endParaRPr lang="es-MX" dirty="0"/>
          </a:p>
        </p:txBody>
      </p:sp>
    </p:spTree>
    <p:extLst>
      <p:ext uri="{BB962C8B-B14F-4D97-AF65-F5344CB8AC3E}">
        <p14:creationId xmlns:p14="http://schemas.microsoft.com/office/powerpoint/2010/main" val="17111037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s-MX"/>
              <a:t>Haz clic para modificar el estilo de título del patrón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MX"/>
              <a:t>Haz clic para editar el estilo de subtítulo del patrón</a:t>
            </a:r>
            <a:endParaRPr lang="en-US" dirty="0"/>
          </a:p>
        </p:txBody>
      </p:sp>
      <p:sp>
        <p:nvSpPr>
          <p:cNvPr id="4" name="Date Placeholder 3"/>
          <p:cNvSpPr>
            <a:spLocks noGrp="1"/>
          </p:cNvSpPr>
          <p:nvPr>
            <p:ph type="dt" sz="half" idx="10"/>
          </p:nvPr>
        </p:nvSpPr>
        <p:spPr/>
        <p:txBody>
          <a:bodyPr/>
          <a:lstStyle/>
          <a:p>
            <a:pPr>
              <a:defRPr/>
            </a:pPr>
            <a:fld id="{5D5872FF-1015-4F52-AFB5-E707DFBC7573}" type="datetimeFigureOut">
              <a:rPr lang="es-MX" smtClean="0"/>
              <a:pPr>
                <a:defRPr/>
              </a:pPr>
              <a:t>28/08/2023</a:t>
            </a:fld>
            <a:endParaRPr lang="es-MX"/>
          </a:p>
        </p:txBody>
      </p:sp>
      <p:sp>
        <p:nvSpPr>
          <p:cNvPr id="5" name="Footer Placeholder 4"/>
          <p:cNvSpPr>
            <a:spLocks noGrp="1"/>
          </p:cNvSpPr>
          <p:nvPr>
            <p:ph type="ftr" sz="quarter" idx="11"/>
          </p:nvPr>
        </p:nvSpPr>
        <p:spPr/>
        <p:txBody>
          <a:bodyPr/>
          <a:lstStyle/>
          <a:p>
            <a:pPr>
              <a:defRPr/>
            </a:pPr>
            <a:endParaRPr lang="es-MX"/>
          </a:p>
        </p:txBody>
      </p:sp>
      <p:sp>
        <p:nvSpPr>
          <p:cNvPr id="6" name="Slide Number Placeholder 5"/>
          <p:cNvSpPr>
            <a:spLocks noGrp="1"/>
          </p:cNvSpPr>
          <p:nvPr>
            <p:ph type="sldNum" sz="quarter" idx="12"/>
          </p:nvPr>
        </p:nvSpPr>
        <p:spPr/>
        <p:txBody>
          <a:bodyPr/>
          <a:lstStyle/>
          <a:p>
            <a:pPr>
              <a:defRPr/>
            </a:pPr>
            <a:fld id="{E929B972-68D7-4B56-A1B3-82921395F6AA}" type="slidenum">
              <a:rPr lang="es-MX" smtClean="0"/>
              <a:pPr>
                <a:defRPr/>
              </a:pPr>
              <a:t>‹Nº›</a:t>
            </a:fld>
            <a:endParaRPr lang="es-MX"/>
          </a:p>
        </p:txBody>
      </p:sp>
    </p:spTree>
    <p:extLst>
      <p:ext uri="{BB962C8B-B14F-4D97-AF65-F5344CB8AC3E}">
        <p14:creationId xmlns:p14="http://schemas.microsoft.com/office/powerpoint/2010/main" val="690712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pPr>
              <a:defRPr/>
            </a:pPr>
            <a:fld id="{14946AA1-92CE-436E-A16E-D2D6599C42CB}" type="datetimeFigureOut">
              <a:rPr lang="es-MX" smtClean="0"/>
              <a:pPr>
                <a:defRPr/>
              </a:pPr>
              <a:t>28/08/2023</a:t>
            </a:fld>
            <a:endParaRPr lang="es-MX"/>
          </a:p>
        </p:txBody>
      </p:sp>
      <p:sp>
        <p:nvSpPr>
          <p:cNvPr id="5" name="Footer Placeholder 4"/>
          <p:cNvSpPr>
            <a:spLocks noGrp="1"/>
          </p:cNvSpPr>
          <p:nvPr>
            <p:ph type="ftr" sz="quarter" idx="11"/>
          </p:nvPr>
        </p:nvSpPr>
        <p:spPr/>
        <p:txBody>
          <a:bodyPr/>
          <a:lstStyle/>
          <a:p>
            <a:pPr>
              <a:defRPr/>
            </a:pPr>
            <a:endParaRPr lang="es-MX"/>
          </a:p>
        </p:txBody>
      </p:sp>
      <p:sp>
        <p:nvSpPr>
          <p:cNvPr id="6" name="Slide Number Placeholder 5"/>
          <p:cNvSpPr>
            <a:spLocks noGrp="1"/>
          </p:cNvSpPr>
          <p:nvPr>
            <p:ph type="sldNum" sz="quarter" idx="12"/>
          </p:nvPr>
        </p:nvSpPr>
        <p:spPr/>
        <p:txBody>
          <a:bodyPr/>
          <a:lstStyle/>
          <a:p>
            <a:pPr>
              <a:defRPr/>
            </a:pPr>
            <a:fld id="{8B98E240-FDCA-489F-9CB0-E79988224E4D}" type="slidenum">
              <a:rPr lang="es-MX" smtClean="0"/>
              <a:pPr>
                <a:defRPr/>
              </a:pPr>
              <a:t>‹Nº›</a:t>
            </a:fld>
            <a:endParaRPr lang="es-MX"/>
          </a:p>
        </p:txBody>
      </p:sp>
    </p:spTree>
    <p:extLst>
      <p:ext uri="{BB962C8B-B14F-4D97-AF65-F5344CB8AC3E}">
        <p14:creationId xmlns:p14="http://schemas.microsoft.com/office/powerpoint/2010/main" val="726602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MX"/>
              <a:t>Haz clic para modificar el estilo de título del patrón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pPr>
              <a:defRPr/>
            </a:pPr>
            <a:fld id="{08D5F86C-CC5A-4C54-8D02-E12BC560BB6D}" type="datetimeFigureOut">
              <a:rPr lang="es-MX" smtClean="0"/>
              <a:pPr>
                <a:defRPr/>
              </a:pPr>
              <a:t>28/08/2023</a:t>
            </a:fld>
            <a:endParaRPr lang="es-MX"/>
          </a:p>
        </p:txBody>
      </p:sp>
      <p:sp>
        <p:nvSpPr>
          <p:cNvPr id="5" name="Footer Placeholder 4"/>
          <p:cNvSpPr>
            <a:spLocks noGrp="1"/>
          </p:cNvSpPr>
          <p:nvPr>
            <p:ph type="ftr" sz="quarter" idx="11"/>
          </p:nvPr>
        </p:nvSpPr>
        <p:spPr/>
        <p:txBody>
          <a:bodyPr/>
          <a:lstStyle/>
          <a:p>
            <a:pPr>
              <a:defRPr/>
            </a:pPr>
            <a:endParaRPr lang="es-MX"/>
          </a:p>
        </p:txBody>
      </p:sp>
      <p:sp>
        <p:nvSpPr>
          <p:cNvPr id="6" name="Slide Number Placeholder 5"/>
          <p:cNvSpPr>
            <a:spLocks noGrp="1"/>
          </p:cNvSpPr>
          <p:nvPr>
            <p:ph type="sldNum" sz="quarter" idx="12"/>
          </p:nvPr>
        </p:nvSpPr>
        <p:spPr/>
        <p:txBody>
          <a:bodyPr/>
          <a:lstStyle/>
          <a:p>
            <a:pPr>
              <a:defRPr/>
            </a:pPr>
            <a:fld id="{E5ACCBE5-8AD3-40F5-8E2B-F31259CF8C05}" type="slidenum">
              <a:rPr lang="es-MX" smtClean="0"/>
              <a:pPr>
                <a:defRPr/>
              </a:pPr>
              <a:t>‹Nº›</a:t>
            </a:fld>
            <a:endParaRPr lang="es-MX"/>
          </a:p>
        </p:txBody>
      </p:sp>
    </p:spTree>
    <p:extLst>
      <p:ext uri="{BB962C8B-B14F-4D97-AF65-F5344CB8AC3E}">
        <p14:creationId xmlns:p14="http://schemas.microsoft.com/office/powerpoint/2010/main" val="3845283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a:t>Haz clic para modificar el estilo de título del patrón</a:t>
            </a:r>
            <a:endParaRPr lang="en-US" dirty="0"/>
          </a:p>
        </p:txBody>
      </p:sp>
      <p:sp>
        <p:nvSpPr>
          <p:cNvPr id="3" name="Content Placeholder 2"/>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pPr>
              <a:defRPr/>
            </a:pPr>
            <a:fld id="{15B89DCC-A40B-4F99-AEA2-BCB959EA493D}" type="datetimeFigureOut">
              <a:rPr lang="es-MX" smtClean="0"/>
              <a:pPr>
                <a:defRPr/>
              </a:pPr>
              <a:t>28/08/2023</a:t>
            </a:fld>
            <a:endParaRPr lang="es-MX"/>
          </a:p>
        </p:txBody>
      </p:sp>
      <p:sp>
        <p:nvSpPr>
          <p:cNvPr id="5" name="Footer Placeholder 4"/>
          <p:cNvSpPr>
            <a:spLocks noGrp="1"/>
          </p:cNvSpPr>
          <p:nvPr>
            <p:ph type="ftr" sz="quarter" idx="11"/>
          </p:nvPr>
        </p:nvSpPr>
        <p:spPr/>
        <p:txBody>
          <a:bodyPr/>
          <a:lstStyle/>
          <a:p>
            <a:pPr>
              <a:defRPr/>
            </a:pPr>
            <a:endParaRPr lang="es-MX"/>
          </a:p>
        </p:txBody>
      </p:sp>
      <p:sp>
        <p:nvSpPr>
          <p:cNvPr id="6" name="Slide Number Placeholder 5"/>
          <p:cNvSpPr>
            <a:spLocks noGrp="1"/>
          </p:cNvSpPr>
          <p:nvPr>
            <p:ph type="sldNum" sz="quarter" idx="12"/>
          </p:nvPr>
        </p:nvSpPr>
        <p:spPr/>
        <p:txBody>
          <a:bodyPr/>
          <a:lstStyle/>
          <a:p>
            <a:pPr>
              <a:defRPr/>
            </a:pPr>
            <a:fld id="{3CB9AABB-F7FC-4A60-95B8-D03E31215751}" type="slidenum">
              <a:rPr lang="es-MX" smtClean="0"/>
              <a:pPr>
                <a:defRPr/>
              </a:pPr>
              <a:t>‹Nº›</a:t>
            </a:fld>
            <a:endParaRPr lang="es-MX"/>
          </a:p>
        </p:txBody>
      </p:sp>
      <p:pic>
        <p:nvPicPr>
          <p:cNvPr id="7" name="Imagen 9"/>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9526"/>
            <a:ext cx="794143" cy="895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Conector recto 7"/>
          <p:cNvCxnSpPr/>
          <p:nvPr userDrawn="1"/>
        </p:nvCxnSpPr>
        <p:spPr>
          <a:xfrm flipV="1">
            <a:off x="0" y="885663"/>
            <a:ext cx="12192000" cy="1"/>
          </a:xfrm>
          <a:prstGeom prst="line">
            <a:avLst/>
          </a:prstGeom>
          <a:ln w="76200">
            <a:solidFill>
              <a:schemeClr val="bg1">
                <a:lumMod val="65000"/>
              </a:schemeClr>
            </a:solidFill>
          </a:ln>
          <a:effectLst/>
        </p:spPr>
        <p:style>
          <a:lnRef idx="1">
            <a:schemeClr val="accent1"/>
          </a:lnRef>
          <a:fillRef idx="0">
            <a:schemeClr val="accent1"/>
          </a:fillRef>
          <a:effectRef idx="0">
            <a:schemeClr val="accent1"/>
          </a:effectRef>
          <a:fontRef idx="minor">
            <a:schemeClr val="tx1"/>
          </a:fontRef>
        </p:style>
      </p:cxnSp>
      <p:pic>
        <p:nvPicPr>
          <p:cNvPr id="9" name="Imagen 8">
            <a:extLst>
              <a:ext uri="{FF2B5EF4-FFF2-40B4-BE49-F238E27FC236}">
                <a16:creationId xmlns="" xmlns:a16="http://schemas.microsoft.com/office/drawing/2014/main" id="{EE4EAA73-B85E-9941-90E7-2934A58D750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397857" y="46222"/>
            <a:ext cx="584203" cy="783691"/>
          </a:xfrm>
          <a:prstGeom prst="rect">
            <a:avLst/>
          </a:prstGeom>
        </p:spPr>
      </p:pic>
    </p:spTree>
    <p:extLst>
      <p:ext uri="{BB962C8B-B14F-4D97-AF65-F5344CB8AC3E}">
        <p14:creationId xmlns:p14="http://schemas.microsoft.com/office/powerpoint/2010/main" val="1563708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s-MX"/>
              <a:t>Haz clic para modificar el estilo de título del patrón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MX"/>
              <a:t>Haga clic para modificar los estilos de texto del patrón</a:t>
            </a:r>
          </a:p>
        </p:txBody>
      </p:sp>
      <p:sp>
        <p:nvSpPr>
          <p:cNvPr id="4" name="Date Placeholder 3"/>
          <p:cNvSpPr>
            <a:spLocks noGrp="1"/>
          </p:cNvSpPr>
          <p:nvPr>
            <p:ph type="dt" sz="half" idx="10"/>
          </p:nvPr>
        </p:nvSpPr>
        <p:spPr/>
        <p:txBody>
          <a:bodyPr/>
          <a:lstStyle/>
          <a:p>
            <a:pPr>
              <a:defRPr/>
            </a:pPr>
            <a:fld id="{EDCD0FC3-7699-43DF-BB14-E34FF1BEFFDC}" type="datetimeFigureOut">
              <a:rPr lang="es-MX" smtClean="0"/>
              <a:pPr>
                <a:defRPr/>
              </a:pPr>
              <a:t>28/08/2023</a:t>
            </a:fld>
            <a:endParaRPr lang="es-MX"/>
          </a:p>
        </p:txBody>
      </p:sp>
      <p:sp>
        <p:nvSpPr>
          <p:cNvPr id="5" name="Footer Placeholder 4"/>
          <p:cNvSpPr>
            <a:spLocks noGrp="1"/>
          </p:cNvSpPr>
          <p:nvPr>
            <p:ph type="ftr" sz="quarter" idx="11"/>
          </p:nvPr>
        </p:nvSpPr>
        <p:spPr/>
        <p:txBody>
          <a:bodyPr/>
          <a:lstStyle/>
          <a:p>
            <a:pPr>
              <a:defRPr/>
            </a:pPr>
            <a:endParaRPr lang="es-MX"/>
          </a:p>
        </p:txBody>
      </p:sp>
      <p:sp>
        <p:nvSpPr>
          <p:cNvPr id="6" name="Slide Number Placeholder 5"/>
          <p:cNvSpPr>
            <a:spLocks noGrp="1"/>
          </p:cNvSpPr>
          <p:nvPr>
            <p:ph type="sldNum" sz="quarter" idx="12"/>
          </p:nvPr>
        </p:nvSpPr>
        <p:spPr/>
        <p:txBody>
          <a:bodyPr/>
          <a:lstStyle/>
          <a:p>
            <a:pPr>
              <a:defRPr/>
            </a:pPr>
            <a:fld id="{73DB7916-6EFC-4C1E-8985-AA6FFBDC901D}" type="slidenum">
              <a:rPr lang="es-MX" smtClean="0"/>
              <a:pPr>
                <a:defRPr/>
              </a:pPr>
              <a:t>‹Nº›</a:t>
            </a:fld>
            <a:endParaRPr lang="es-MX"/>
          </a:p>
        </p:txBody>
      </p:sp>
    </p:spTree>
    <p:extLst>
      <p:ext uri="{BB962C8B-B14F-4D97-AF65-F5344CB8AC3E}">
        <p14:creationId xmlns:p14="http://schemas.microsoft.com/office/powerpoint/2010/main" val="2161847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5" name="Date Placeholder 4"/>
          <p:cNvSpPr>
            <a:spLocks noGrp="1"/>
          </p:cNvSpPr>
          <p:nvPr>
            <p:ph type="dt" sz="half" idx="10"/>
          </p:nvPr>
        </p:nvSpPr>
        <p:spPr/>
        <p:txBody>
          <a:bodyPr/>
          <a:lstStyle/>
          <a:p>
            <a:pPr>
              <a:defRPr/>
            </a:pPr>
            <a:fld id="{29057D33-F113-442A-87F3-29280EDB889F}" type="datetimeFigureOut">
              <a:rPr lang="es-MX" smtClean="0"/>
              <a:pPr>
                <a:defRPr/>
              </a:pPr>
              <a:t>28/08/2023</a:t>
            </a:fld>
            <a:endParaRPr lang="es-MX"/>
          </a:p>
        </p:txBody>
      </p:sp>
      <p:sp>
        <p:nvSpPr>
          <p:cNvPr id="6" name="Footer Placeholder 5"/>
          <p:cNvSpPr>
            <a:spLocks noGrp="1"/>
          </p:cNvSpPr>
          <p:nvPr>
            <p:ph type="ftr" sz="quarter" idx="11"/>
          </p:nvPr>
        </p:nvSpPr>
        <p:spPr/>
        <p:txBody>
          <a:bodyPr/>
          <a:lstStyle/>
          <a:p>
            <a:pPr>
              <a:defRPr/>
            </a:pPr>
            <a:endParaRPr lang="es-MX"/>
          </a:p>
        </p:txBody>
      </p:sp>
      <p:sp>
        <p:nvSpPr>
          <p:cNvPr id="7" name="Slide Number Placeholder 6"/>
          <p:cNvSpPr>
            <a:spLocks noGrp="1"/>
          </p:cNvSpPr>
          <p:nvPr>
            <p:ph type="sldNum" sz="quarter" idx="12"/>
          </p:nvPr>
        </p:nvSpPr>
        <p:spPr/>
        <p:txBody>
          <a:bodyPr/>
          <a:lstStyle/>
          <a:p>
            <a:pPr>
              <a:defRPr/>
            </a:pPr>
            <a:fld id="{57CCA8A7-F3C9-4F4C-9604-46B950C3A0B2}" type="slidenum">
              <a:rPr lang="es-MX" smtClean="0"/>
              <a:pPr>
                <a:defRPr/>
              </a:pPr>
              <a:t>‹Nº›</a:t>
            </a:fld>
            <a:endParaRPr lang="es-MX"/>
          </a:p>
        </p:txBody>
      </p:sp>
    </p:spTree>
    <p:extLst>
      <p:ext uri="{BB962C8B-B14F-4D97-AF65-F5344CB8AC3E}">
        <p14:creationId xmlns:p14="http://schemas.microsoft.com/office/powerpoint/2010/main" val="4198595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s-MX"/>
              <a:t>Haz clic para modificar el estilo de título del patrón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Content Placeholder 3"/>
          <p:cNvSpPr>
            <a:spLocks noGrp="1"/>
          </p:cNvSpPr>
          <p:nvPr>
            <p:ph sz="half" idx="2"/>
          </p:nvPr>
        </p:nvSpPr>
        <p:spPr>
          <a:xfrm>
            <a:off x="839788" y="2505075"/>
            <a:ext cx="5157787"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Content Placeholder 5"/>
          <p:cNvSpPr>
            <a:spLocks noGrp="1"/>
          </p:cNvSpPr>
          <p:nvPr>
            <p:ph sz="quarter" idx="4"/>
          </p:nvPr>
        </p:nvSpPr>
        <p:spPr>
          <a:xfrm>
            <a:off x="6172200" y="2505075"/>
            <a:ext cx="5183188"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7" name="Date Placeholder 6"/>
          <p:cNvSpPr>
            <a:spLocks noGrp="1"/>
          </p:cNvSpPr>
          <p:nvPr>
            <p:ph type="dt" sz="half" idx="10"/>
          </p:nvPr>
        </p:nvSpPr>
        <p:spPr/>
        <p:txBody>
          <a:bodyPr/>
          <a:lstStyle/>
          <a:p>
            <a:pPr>
              <a:defRPr/>
            </a:pPr>
            <a:fld id="{DC808C18-619C-4ECA-BCF0-832D7841ADF1}" type="datetimeFigureOut">
              <a:rPr lang="es-MX" smtClean="0"/>
              <a:pPr>
                <a:defRPr/>
              </a:pPr>
              <a:t>28/08/2023</a:t>
            </a:fld>
            <a:endParaRPr lang="es-MX"/>
          </a:p>
        </p:txBody>
      </p:sp>
      <p:sp>
        <p:nvSpPr>
          <p:cNvPr id="8" name="Footer Placeholder 7"/>
          <p:cNvSpPr>
            <a:spLocks noGrp="1"/>
          </p:cNvSpPr>
          <p:nvPr>
            <p:ph type="ftr" sz="quarter" idx="11"/>
          </p:nvPr>
        </p:nvSpPr>
        <p:spPr/>
        <p:txBody>
          <a:bodyPr/>
          <a:lstStyle/>
          <a:p>
            <a:pPr>
              <a:defRPr/>
            </a:pPr>
            <a:endParaRPr lang="es-MX"/>
          </a:p>
        </p:txBody>
      </p:sp>
      <p:sp>
        <p:nvSpPr>
          <p:cNvPr id="9" name="Slide Number Placeholder 8"/>
          <p:cNvSpPr>
            <a:spLocks noGrp="1"/>
          </p:cNvSpPr>
          <p:nvPr>
            <p:ph type="sldNum" sz="quarter" idx="12"/>
          </p:nvPr>
        </p:nvSpPr>
        <p:spPr/>
        <p:txBody>
          <a:bodyPr/>
          <a:lstStyle/>
          <a:p>
            <a:pPr>
              <a:defRPr/>
            </a:pPr>
            <a:fld id="{08CD095F-EA72-48BA-8420-613442E24504}" type="slidenum">
              <a:rPr lang="es-MX" smtClean="0"/>
              <a:pPr>
                <a:defRPr/>
              </a:pPr>
              <a:t>‹Nº›</a:t>
            </a:fld>
            <a:endParaRPr lang="es-MX"/>
          </a:p>
        </p:txBody>
      </p:sp>
    </p:spTree>
    <p:extLst>
      <p:ext uri="{BB962C8B-B14F-4D97-AF65-F5344CB8AC3E}">
        <p14:creationId xmlns:p14="http://schemas.microsoft.com/office/powerpoint/2010/main" val="115225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Date Placeholder 2"/>
          <p:cNvSpPr>
            <a:spLocks noGrp="1"/>
          </p:cNvSpPr>
          <p:nvPr>
            <p:ph type="dt" sz="half" idx="10"/>
          </p:nvPr>
        </p:nvSpPr>
        <p:spPr/>
        <p:txBody>
          <a:bodyPr/>
          <a:lstStyle/>
          <a:p>
            <a:pPr>
              <a:defRPr/>
            </a:pPr>
            <a:fld id="{66A8AA4A-D8BF-4B6D-B877-4AF45CD01B88}" type="datetimeFigureOut">
              <a:rPr lang="es-MX" smtClean="0"/>
              <a:pPr>
                <a:defRPr/>
              </a:pPr>
              <a:t>28/08/2023</a:t>
            </a:fld>
            <a:endParaRPr lang="es-MX"/>
          </a:p>
        </p:txBody>
      </p:sp>
      <p:sp>
        <p:nvSpPr>
          <p:cNvPr id="4" name="Footer Placeholder 3"/>
          <p:cNvSpPr>
            <a:spLocks noGrp="1"/>
          </p:cNvSpPr>
          <p:nvPr>
            <p:ph type="ftr" sz="quarter" idx="11"/>
          </p:nvPr>
        </p:nvSpPr>
        <p:spPr/>
        <p:txBody>
          <a:bodyPr/>
          <a:lstStyle/>
          <a:p>
            <a:pPr>
              <a:defRPr/>
            </a:pPr>
            <a:endParaRPr lang="es-MX"/>
          </a:p>
        </p:txBody>
      </p:sp>
      <p:sp>
        <p:nvSpPr>
          <p:cNvPr id="5" name="Slide Number Placeholder 4"/>
          <p:cNvSpPr>
            <a:spLocks noGrp="1"/>
          </p:cNvSpPr>
          <p:nvPr>
            <p:ph type="sldNum" sz="quarter" idx="12"/>
          </p:nvPr>
        </p:nvSpPr>
        <p:spPr/>
        <p:txBody>
          <a:bodyPr/>
          <a:lstStyle/>
          <a:p>
            <a:pPr>
              <a:defRPr/>
            </a:pPr>
            <a:fld id="{2330FA68-2F14-406E-9439-335BA81020EB}" type="slidenum">
              <a:rPr lang="es-MX" smtClean="0"/>
              <a:pPr>
                <a:defRPr/>
              </a:pPr>
              <a:t>‹Nº›</a:t>
            </a:fld>
            <a:endParaRPr lang="es-MX"/>
          </a:p>
        </p:txBody>
      </p:sp>
    </p:spTree>
    <p:extLst>
      <p:ext uri="{BB962C8B-B14F-4D97-AF65-F5344CB8AC3E}">
        <p14:creationId xmlns:p14="http://schemas.microsoft.com/office/powerpoint/2010/main" val="4198967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Imagen 13"/>
          <p:cNvPicPr>
            <a:picLocks noChangeAspect="1"/>
          </p:cNvPicPr>
          <p:nvPr userDrawn="1"/>
        </p:nvPicPr>
        <p:blipFill>
          <a:blip r:embed="rId2">
            <a:extLst>
              <a:ext uri="{28A0092B-C50C-407E-A947-70E740481C1C}">
                <a14:useLocalDpi xmlns:a14="http://schemas.microsoft.com/office/drawing/2010/main" val="0"/>
              </a:ext>
            </a:extLst>
          </a:blip>
          <a:srcRect l="63202" t="33060"/>
          <a:stretch>
            <a:fillRect/>
          </a:stretch>
        </p:blipFill>
        <p:spPr bwMode="auto">
          <a:xfrm>
            <a:off x="-9524" y="-9525"/>
            <a:ext cx="2219325" cy="322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uadroTexto 15"/>
          <p:cNvSpPr txBox="1"/>
          <p:nvPr userDrawn="1"/>
        </p:nvSpPr>
        <p:spPr>
          <a:xfrm>
            <a:off x="2783632" y="254553"/>
            <a:ext cx="6840760" cy="523220"/>
          </a:xfrm>
          <a:prstGeom prst="rect">
            <a:avLst/>
          </a:prstGeom>
          <a:noFill/>
        </p:spPr>
        <p:txBody>
          <a:bodyPr wrap="square" rtlCol="0">
            <a:spAutoFit/>
            <a:scene3d>
              <a:camera prst="orthographicFront"/>
              <a:lightRig rig="soft" dir="t">
                <a:rot lat="0" lon="0" rev="15600000"/>
              </a:lightRig>
            </a:scene3d>
            <a:sp3d extrusionH="57150" prstMaterial="softEdge">
              <a:bevelT w="25400" h="38100"/>
            </a:sp3d>
          </a:bodyPr>
          <a:lstStyle/>
          <a:p>
            <a:pPr algn="ctr"/>
            <a:r>
              <a:rPr lang="es-MX" sz="2800" b="1" dirty="0">
                <a:ln/>
                <a:solidFill>
                  <a:schemeClr val="tx1"/>
                </a:solidFill>
                <a:latin typeface="Century Gothic" panose="020B0502020202020204" pitchFamily="34" charset="0"/>
              </a:rPr>
              <a:t>Comisión Estatal de Seguridad Pública</a:t>
            </a:r>
          </a:p>
        </p:txBody>
      </p:sp>
    </p:spTree>
    <p:extLst>
      <p:ext uri="{BB962C8B-B14F-4D97-AF65-F5344CB8AC3E}">
        <p14:creationId xmlns:p14="http://schemas.microsoft.com/office/powerpoint/2010/main" val="2836464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Date Placeholder 4"/>
          <p:cNvSpPr>
            <a:spLocks noGrp="1"/>
          </p:cNvSpPr>
          <p:nvPr>
            <p:ph type="dt" sz="half" idx="10"/>
          </p:nvPr>
        </p:nvSpPr>
        <p:spPr/>
        <p:txBody>
          <a:bodyPr/>
          <a:lstStyle/>
          <a:p>
            <a:pPr>
              <a:defRPr/>
            </a:pPr>
            <a:fld id="{963EAE9E-3AFB-4231-AA06-5FD147F56F3D}" type="datetimeFigureOut">
              <a:rPr lang="es-MX" smtClean="0"/>
              <a:pPr>
                <a:defRPr/>
              </a:pPr>
              <a:t>28/08/2023</a:t>
            </a:fld>
            <a:endParaRPr lang="es-MX"/>
          </a:p>
        </p:txBody>
      </p:sp>
      <p:sp>
        <p:nvSpPr>
          <p:cNvPr id="6" name="Footer Placeholder 5"/>
          <p:cNvSpPr>
            <a:spLocks noGrp="1"/>
          </p:cNvSpPr>
          <p:nvPr>
            <p:ph type="ftr" sz="quarter" idx="11"/>
          </p:nvPr>
        </p:nvSpPr>
        <p:spPr/>
        <p:txBody>
          <a:bodyPr/>
          <a:lstStyle/>
          <a:p>
            <a:pPr>
              <a:defRPr/>
            </a:pPr>
            <a:endParaRPr lang="es-MX"/>
          </a:p>
        </p:txBody>
      </p:sp>
      <p:sp>
        <p:nvSpPr>
          <p:cNvPr id="7" name="Slide Number Placeholder 6"/>
          <p:cNvSpPr>
            <a:spLocks noGrp="1"/>
          </p:cNvSpPr>
          <p:nvPr>
            <p:ph type="sldNum" sz="quarter" idx="12"/>
          </p:nvPr>
        </p:nvSpPr>
        <p:spPr/>
        <p:txBody>
          <a:bodyPr/>
          <a:lstStyle/>
          <a:p>
            <a:pPr>
              <a:defRPr/>
            </a:pPr>
            <a:fld id="{0D58CB2C-8B29-4117-AB82-3F082C7FA494}" type="slidenum">
              <a:rPr lang="es-MX" smtClean="0"/>
              <a:pPr>
                <a:defRPr/>
              </a:pPr>
              <a:t>‹Nº›</a:t>
            </a:fld>
            <a:endParaRPr lang="es-MX"/>
          </a:p>
        </p:txBody>
      </p:sp>
    </p:spTree>
    <p:extLst>
      <p:ext uri="{BB962C8B-B14F-4D97-AF65-F5344CB8AC3E}">
        <p14:creationId xmlns:p14="http://schemas.microsoft.com/office/powerpoint/2010/main" val="1466196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MX"/>
              <a:t>Haz clic en el icono para agregar una imagen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Date Placeholder 4"/>
          <p:cNvSpPr>
            <a:spLocks noGrp="1"/>
          </p:cNvSpPr>
          <p:nvPr>
            <p:ph type="dt" sz="half" idx="10"/>
          </p:nvPr>
        </p:nvSpPr>
        <p:spPr/>
        <p:txBody>
          <a:bodyPr/>
          <a:lstStyle/>
          <a:p>
            <a:pPr>
              <a:defRPr/>
            </a:pPr>
            <a:fld id="{D4B61615-D271-4BFE-A456-F86E9FC77657}" type="datetimeFigureOut">
              <a:rPr lang="es-MX" smtClean="0"/>
              <a:pPr>
                <a:defRPr/>
              </a:pPr>
              <a:t>28/08/2023</a:t>
            </a:fld>
            <a:endParaRPr lang="es-MX"/>
          </a:p>
        </p:txBody>
      </p:sp>
      <p:sp>
        <p:nvSpPr>
          <p:cNvPr id="6" name="Footer Placeholder 5"/>
          <p:cNvSpPr>
            <a:spLocks noGrp="1"/>
          </p:cNvSpPr>
          <p:nvPr>
            <p:ph type="ftr" sz="quarter" idx="11"/>
          </p:nvPr>
        </p:nvSpPr>
        <p:spPr/>
        <p:txBody>
          <a:bodyPr/>
          <a:lstStyle/>
          <a:p>
            <a:pPr>
              <a:defRPr/>
            </a:pPr>
            <a:endParaRPr lang="es-MX"/>
          </a:p>
        </p:txBody>
      </p:sp>
      <p:sp>
        <p:nvSpPr>
          <p:cNvPr id="7" name="Slide Number Placeholder 6"/>
          <p:cNvSpPr>
            <a:spLocks noGrp="1"/>
          </p:cNvSpPr>
          <p:nvPr>
            <p:ph type="sldNum" sz="quarter" idx="12"/>
          </p:nvPr>
        </p:nvSpPr>
        <p:spPr/>
        <p:txBody>
          <a:bodyPr/>
          <a:lstStyle/>
          <a:p>
            <a:pPr>
              <a:defRPr/>
            </a:pPr>
            <a:fld id="{CCAD4786-EC20-433B-A41D-706A196A022A}" type="slidenum">
              <a:rPr lang="es-MX" smtClean="0"/>
              <a:pPr>
                <a:defRPr/>
              </a:pPr>
              <a:t>‹Nº›</a:t>
            </a:fld>
            <a:endParaRPr lang="es-MX"/>
          </a:p>
        </p:txBody>
      </p:sp>
    </p:spTree>
    <p:extLst>
      <p:ext uri="{BB962C8B-B14F-4D97-AF65-F5344CB8AC3E}">
        <p14:creationId xmlns:p14="http://schemas.microsoft.com/office/powerpoint/2010/main" val="115951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MX"/>
              <a:t>Haz clic para modificar el estilo de título del patrón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8/28/2023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‹Nº›</a:t>
            </a:fld>
            <a:endParaRPr lang="en-US" dirty="0"/>
          </a:p>
        </p:txBody>
      </p:sp>
      <p:pic>
        <p:nvPicPr>
          <p:cNvPr id="9" name="Imagen 12">
            <a:extLst>
              <a:ext uri="{FF2B5EF4-FFF2-40B4-BE49-F238E27FC236}">
                <a16:creationId xmlns="" xmlns:a16="http://schemas.microsoft.com/office/drawing/2014/main" id="{52138C84-4E72-B648-AACF-AAFD2B68E7C0}"/>
              </a:ext>
            </a:extLst>
          </p:cNvPr>
          <p:cNvPicPr>
            <a:picLocks noChangeAspect="1"/>
          </p:cNvPicPr>
          <p:nvPr/>
        </p:nvPicPr>
        <p:blipFill>
          <a:blip r:embed="rId13">
            <a:extLst>
              <a:ext uri="{28A0092B-C50C-407E-A947-70E740481C1C}">
                <a14:useLocalDpi xmlns:a14="http://schemas.microsoft.com/office/drawing/2010/main" val="0"/>
              </a:ext>
            </a:extLst>
          </a:blip>
          <a:srcRect r="32854" b="8101"/>
          <a:stretch>
            <a:fillRect/>
          </a:stretch>
        </p:blipFill>
        <p:spPr bwMode="auto">
          <a:xfrm>
            <a:off x="6790268" y="2441578"/>
            <a:ext cx="5401733" cy="443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Date Placeholder 3">
            <a:extLst>
              <a:ext uri="{FF2B5EF4-FFF2-40B4-BE49-F238E27FC236}">
                <a16:creationId xmlns="" xmlns:a16="http://schemas.microsoft.com/office/drawing/2014/main" id="{AF7410A2-3A52-F44C-A4D0-89161A3C1CA7}"/>
              </a:ext>
            </a:extLst>
          </p:cNvPr>
          <p:cNvSpPr>
            <a:spLocks noGrp="1"/>
          </p:cNvSpPr>
          <p:nvPr>
            <p:ph type="dt" sz="half" idx="2"/>
          </p:nvPr>
        </p:nvSpPr>
        <p:spPr>
          <a:xfrm>
            <a:off x="838200" y="6356353"/>
            <a:ext cx="2743200" cy="365125"/>
          </a:xfrm>
          <a:prstGeom prst="rect">
            <a:avLst/>
          </a:prstGeom>
        </p:spPr>
        <p:txBody>
          <a:bodyPr vert="horz" lIns="91440" tIns="45720" rIns="91440" bIns="45720" rtlCol="0" anchor="ctr"/>
          <a:lstStyle>
            <a:lvl1pPr algn="l" fontAlgn="auto">
              <a:spcBef>
                <a:spcPts val="0"/>
              </a:spcBef>
              <a:spcAft>
                <a:spcPts val="0"/>
              </a:spcAft>
              <a:defRPr sz="1200" smtClean="0">
                <a:solidFill>
                  <a:prstClr val="black">
                    <a:tint val="75000"/>
                  </a:prstClr>
                </a:solidFill>
                <a:latin typeface="Calibri" panose="020F0502020204030204"/>
                <a:cs typeface="+mn-cs"/>
              </a:defRPr>
            </a:lvl1pPr>
          </a:lstStyle>
          <a:p>
            <a:pPr>
              <a:defRPr/>
            </a:pPr>
            <a:fld id="{BB03F827-E1C5-413E-84F1-79C21557BC22}" type="datetimeFigureOut">
              <a:rPr lang="es-MX"/>
              <a:pPr>
                <a:defRPr/>
              </a:pPr>
              <a:t>28/08/2023</a:t>
            </a:fld>
            <a:endParaRPr lang="es-MX"/>
          </a:p>
        </p:txBody>
      </p:sp>
      <p:sp>
        <p:nvSpPr>
          <p:cNvPr id="12" name="Footer Placeholder 4">
            <a:extLst>
              <a:ext uri="{FF2B5EF4-FFF2-40B4-BE49-F238E27FC236}">
                <a16:creationId xmlns="" xmlns:a16="http://schemas.microsoft.com/office/drawing/2014/main" id="{9355554B-B3A7-E74F-B7C7-75316DBE90D1}"/>
              </a:ext>
            </a:extLst>
          </p:cNvPr>
          <p:cNvSpPr>
            <a:spLocks noGrp="1"/>
          </p:cNvSpPr>
          <p:nvPr>
            <p:ph type="ftr" sz="quarter" idx="3"/>
          </p:nvPr>
        </p:nvSpPr>
        <p:spPr>
          <a:xfrm>
            <a:off x="4038600" y="6356353"/>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panose="020F0502020204030204"/>
                <a:cs typeface="+mn-cs"/>
              </a:defRPr>
            </a:lvl1pPr>
          </a:lstStyle>
          <a:p>
            <a:pPr>
              <a:defRPr/>
            </a:pPr>
            <a:endParaRPr lang="es-MX"/>
          </a:p>
        </p:txBody>
      </p:sp>
      <p:sp>
        <p:nvSpPr>
          <p:cNvPr id="13" name="Slide Number Placeholder 5">
            <a:extLst>
              <a:ext uri="{FF2B5EF4-FFF2-40B4-BE49-F238E27FC236}">
                <a16:creationId xmlns="" xmlns:a16="http://schemas.microsoft.com/office/drawing/2014/main" id="{C708CCC1-0F4C-6B41-BBD8-B835498DA81D}"/>
              </a:ext>
            </a:extLst>
          </p:cNvPr>
          <p:cNvSpPr>
            <a:spLocks noGrp="1"/>
          </p:cNvSpPr>
          <p:nvPr>
            <p:ph type="sldNum" sz="quarter" idx="4"/>
          </p:nvPr>
        </p:nvSpPr>
        <p:spPr>
          <a:xfrm>
            <a:off x="8610600" y="6356353"/>
            <a:ext cx="2743200" cy="365125"/>
          </a:xfrm>
          <a:prstGeom prst="rect">
            <a:avLst/>
          </a:prstGeom>
        </p:spPr>
        <p:txBody>
          <a:bodyPr vert="horz" lIns="91440" tIns="45720" rIns="91440" bIns="45720" rtlCol="0" anchor="ctr"/>
          <a:lstStyle>
            <a:lvl1pPr algn="r" fontAlgn="auto">
              <a:spcBef>
                <a:spcPts val="0"/>
              </a:spcBef>
              <a:spcAft>
                <a:spcPts val="0"/>
              </a:spcAft>
              <a:defRPr sz="1200" smtClean="0">
                <a:solidFill>
                  <a:prstClr val="black">
                    <a:tint val="75000"/>
                  </a:prstClr>
                </a:solidFill>
                <a:latin typeface="Calibri" panose="020F0502020204030204"/>
                <a:cs typeface="+mn-cs"/>
              </a:defRPr>
            </a:lvl1pPr>
          </a:lstStyle>
          <a:p>
            <a:pPr>
              <a:defRPr/>
            </a:pPr>
            <a:fld id="{12503464-78D5-4DF8-837A-C95F9A870E3E}" type="slidenum">
              <a:rPr lang="es-MX"/>
              <a:pPr>
                <a:defRPr/>
              </a:pPr>
              <a:t>‹Nº›</a:t>
            </a:fld>
            <a:endParaRPr lang="es-MX"/>
          </a:p>
        </p:txBody>
      </p:sp>
      <p:sp>
        <p:nvSpPr>
          <p:cNvPr id="16" name="CuadroTexto 15"/>
          <p:cNvSpPr txBox="1"/>
          <p:nvPr/>
        </p:nvSpPr>
        <p:spPr>
          <a:xfrm>
            <a:off x="2783632" y="254553"/>
            <a:ext cx="6840760" cy="523220"/>
          </a:xfrm>
          <a:prstGeom prst="rect">
            <a:avLst/>
          </a:prstGeom>
          <a:noFill/>
        </p:spPr>
        <p:txBody>
          <a:bodyPr wrap="square" rtlCol="0">
            <a:spAutoFit/>
            <a:scene3d>
              <a:camera prst="orthographicFront"/>
              <a:lightRig rig="soft" dir="t">
                <a:rot lat="0" lon="0" rev="15600000"/>
              </a:lightRig>
            </a:scene3d>
            <a:sp3d extrusionH="57150" prstMaterial="softEdge">
              <a:bevelT w="25400" h="38100"/>
            </a:sp3d>
          </a:bodyPr>
          <a:lstStyle/>
          <a:p>
            <a:pPr algn="ctr"/>
            <a:r>
              <a:rPr lang="es-MX" sz="2800" b="1" dirty="0">
                <a:ln/>
                <a:solidFill>
                  <a:schemeClr val="tx1"/>
                </a:solidFill>
                <a:latin typeface="Century Gothic" panose="020B0502020202020204" pitchFamily="34" charset="0"/>
              </a:rPr>
              <a:t>Comisión Estatal de Seguridad Pública</a:t>
            </a:r>
          </a:p>
        </p:txBody>
      </p:sp>
    </p:spTree>
    <p:extLst>
      <p:ext uri="{BB962C8B-B14F-4D97-AF65-F5344CB8AC3E}">
        <p14:creationId xmlns:p14="http://schemas.microsoft.com/office/powerpoint/2010/main" val="256947801"/>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blob:https://web.whatsapp.com/16ebf36a-aac8-4fb6-bb77-876e21088bee"/>
          <p:cNvSpPr>
            <a:spLocks noChangeAspect="1" noChangeArrowheads="1"/>
          </p:cNvSpPr>
          <p:nvPr/>
        </p:nvSpPr>
        <p:spPr bwMode="auto">
          <a:xfrm>
            <a:off x="1640681" y="-144463"/>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dirty="0">
              <a:solidFill>
                <a:prstClr val="black"/>
              </a:solidFill>
            </a:endParaRPr>
          </a:p>
        </p:txBody>
      </p:sp>
      <p:sp>
        <p:nvSpPr>
          <p:cNvPr id="13" name="Shape 33">
            <a:extLst>
              <a:ext uri="{FF2B5EF4-FFF2-40B4-BE49-F238E27FC236}">
                <a16:creationId xmlns="" xmlns:a16="http://schemas.microsoft.com/office/drawing/2014/main" id="{D5559364-854D-3441-91CB-5D467B616025}"/>
              </a:ext>
            </a:extLst>
          </p:cNvPr>
          <p:cNvSpPr/>
          <p:nvPr/>
        </p:nvSpPr>
        <p:spPr>
          <a:xfrm>
            <a:off x="10075683" y="6196082"/>
            <a:ext cx="1845505" cy="348813"/>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scene3d>
              <a:camera prst="orthographicFront"/>
              <a:lightRig rig="soft" dir="t">
                <a:rot lat="0" lon="0" rev="15600000"/>
              </a:lightRig>
            </a:scene3d>
            <a:sp3d extrusionH="57150" prstMaterial="softEdge">
              <a:bevelT w="25400" h="38100"/>
            </a:sp3d>
          </a:bodyPr>
          <a:lstStyle/>
          <a:p>
            <a:pPr algn="ctr" defTabSz="584200"/>
            <a:r>
              <a:rPr lang="es-MX" sz="1600" b="1" dirty="0" smtClean="0">
                <a:ln/>
                <a:solidFill>
                  <a:srgbClr val="491347"/>
                </a:solidFill>
                <a:latin typeface="Century Gothic" panose="020B0502020202020204" pitchFamily="34" charset="0"/>
                <a:sym typeface="Helvetica Light"/>
              </a:rPr>
              <a:t>Junio, 2023</a:t>
            </a:r>
            <a:endParaRPr lang="es-MX" sz="1600" b="1" dirty="0">
              <a:ln/>
              <a:solidFill>
                <a:srgbClr val="491347"/>
              </a:solidFill>
              <a:latin typeface="Century Gothic" panose="020B0502020202020204" pitchFamily="34" charset="0"/>
              <a:sym typeface="Helvetica Light"/>
            </a:endParaRPr>
          </a:p>
        </p:txBody>
      </p:sp>
      <p:pic>
        <p:nvPicPr>
          <p:cNvPr id="14" name="Imagen 8">
            <a:extLst>
              <a:ext uri="{FF2B5EF4-FFF2-40B4-BE49-F238E27FC236}">
                <a16:creationId xmlns="" xmlns:a16="http://schemas.microsoft.com/office/drawing/2014/main" id="{B8F89361-FDB4-AC4F-B0C8-4730AEC287B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1464" y="1556792"/>
            <a:ext cx="2942878" cy="3947786"/>
          </a:xfrm>
          <a:prstGeom prst="rect">
            <a:avLst/>
          </a:prstGeom>
        </p:spPr>
      </p:pic>
      <p:grpSp>
        <p:nvGrpSpPr>
          <p:cNvPr id="15" name="Grupo 1">
            <a:extLst>
              <a:ext uri="{FF2B5EF4-FFF2-40B4-BE49-F238E27FC236}">
                <a16:creationId xmlns="" xmlns:a16="http://schemas.microsoft.com/office/drawing/2014/main" id="{664769FC-7AA1-B74F-9BC2-D72E75DEFC10}"/>
              </a:ext>
            </a:extLst>
          </p:cNvPr>
          <p:cNvGrpSpPr/>
          <p:nvPr/>
        </p:nvGrpSpPr>
        <p:grpSpPr>
          <a:xfrm>
            <a:off x="695400" y="-3111"/>
            <a:ext cx="432052" cy="6861111"/>
            <a:chOff x="695399" y="-11832"/>
            <a:chExt cx="432052" cy="6861111"/>
          </a:xfrm>
        </p:grpSpPr>
        <p:sp>
          <p:nvSpPr>
            <p:cNvPr id="16" name="Rectángulo 3">
              <a:extLst>
                <a:ext uri="{FF2B5EF4-FFF2-40B4-BE49-F238E27FC236}">
                  <a16:creationId xmlns="" xmlns:a16="http://schemas.microsoft.com/office/drawing/2014/main" id="{F567590E-3FB5-BB46-84E8-41005B60E240}"/>
                </a:ext>
              </a:extLst>
            </p:cNvPr>
            <p:cNvSpPr/>
            <p:nvPr/>
          </p:nvSpPr>
          <p:spPr>
            <a:xfrm rot="16200000">
              <a:off x="-2598545" y="3282112"/>
              <a:ext cx="6861110" cy="273221"/>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prstClr val="white"/>
                </a:solidFill>
              </a:endParaRPr>
            </a:p>
          </p:txBody>
        </p:sp>
        <p:sp>
          <p:nvSpPr>
            <p:cNvPr id="17" name="Rectángulo 4">
              <a:extLst>
                <a:ext uri="{FF2B5EF4-FFF2-40B4-BE49-F238E27FC236}">
                  <a16:creationId xmlns="" xmlns:a16="http://schemas.microsoft.com/office/drawing/2014/main" id="{F895BF06-752F-7D4A-B516-322DE83CC4D3}"/>
                </a:ext>
              </a:extLst>
            </p:cNvPr>
            <p:cNvSpPr/>
            <p:nvPr/>
          </p:nvSpPr>
          <p:spPr>
            <a:xfrm rot="16200000">
              <a:off x="-2341789" y="3380039"/>
              <a:ext cx="6861110" cy="7737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prstClr val="white"/>
                </a:solidFill>
              </a:endParaRPr>
            </a:p>
          </p:txBody>
        </p:sp>
      </p:grpSp>
      <p:sp>
        <p:nvSpPr>
          <p:cNvPr id="9" name="Shape 33"/>
          <p:cNvSpPr/>
          <p:nvPr/>
        </p:nvSpPr>
        <p:spPr>
          <a:xfrm>
            <a:off x="4367808" y="2808197"/>
            <a:ext cx="5825188" cy="1456809"/>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scene3d>
              <a:camera prst="orthographicFront"/>
              <a:lightRig rig="soft" dir="t">
                <a:rot lat="0" lon="0" rev="15600000"/>
              </a:lightRig>
            </a:scene3d>
            <a:sp3d extrusionH="57150" prstMaterial="softEdge">
              <a:bevelT w="25400" h="38100"/>
            </a:sp3d>
          </a:bodyPr>
          <a:lstStyle/>
          <a:p>
            <a:pPr algn="ctr"/>
            <a:r>
              <a:rPr lang="es-MX" sz="3200" b="1" dirty="0">
                <a:ln/>
                <a:solidFill>
                  <a:schemeClr val="tx1">
                    <a:lumMod val="50000"/>
                    <a:lumOff val="50000"/>
                  </a:schemeClr>
                </a:solidFill>
                <a:latin typeface="Century Gothic" panose="020B0502020202020204" pitchFamily="34" charset="0"/>
                <a:sym typeface="Helvetica Light"/>
              </a:rPr>
              <a:t>Información Estadística</a:t>
            </a:r>
          </a:p>
          <a:p>
            <a:pPr algn="ctr"/>
            <a:endParaRPr lang="es-MX" sz="3200" b="1" dirty="0">
              <a:ln/>
              <a:solidFill>
                <a:schemeClr val="tx1">
                  <a:lumMod val="50000"/>
                  <a:lumOff val="50000"/>
                </a:schemeClr>
              </a:solidFill>
              <a:latin typeface="Century Gothic" panose="020B0502020202020204" pitchFamily="34" charset="0"/>
              <a:sym typeface="Helvetica Light"/>
            </a:endParaRPr>
          </a:p>
          <a:p>
            <a:pPr algn="ctr"/>
            <a:r>
              <a:rPr lang="es-MX" sz="2400" b="1" dirty="0" smtClean="0">
                <a:ln/>
                <a:solidFill>
                  <a:schemeClr val="tx1">
                    <a:lumMod val="50000"/>
                    <a:lumOff val="50000"/>
                  </a:schemeClr>
                </a:solidFill>
                <a:latin typeface="Century Gothic" panose="020B0502020202020204" pitchFamily="34" charset="0"/>
                <a:sym typeface="Helvetica Light"/>
              </a:rPr>
              <a:t>PROYECTO AVGM/MOR/AC3/CEPS/70</a:t>
            </a:r>
            <a:endParaRPr lang="es-MX" sz="2400" b="1" dirty="0">
              <a:ln/>
              <a:solidFill>
                <a:schemeClr val="tx1">
                  <a:lumMod val="50000"/>
                  <a:lumOff val="50000"/>
                </a:schemeClr>
              </a:solidFill>
              <a:latin typeface="Century Gothic" panose="020B0502020202020204" pitchFamily="34" charset="0"/>
              <a:sym typeface="Helvetica Light"/>
            </a:endParaRPr>
          </a:p>
        </p:txBody>
      </p:sp>
    </p:spTree>
    <p:extLst>
      <p:ext uri="{BB962C8B-B14F-4D97-AF65-F5344CB8AC3E}">
        <p14:creationId xmlns:p14="http://schemas.microsoft.com/office/powerpoint/2010/main" val="8674995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3227760774"/>
              </p:ext>
            </p:extLst>
          </p:nvPr>
        </p:nvGraphicFramePr>
        <p:xfrm>
          <a:off x="2711624" y="908720"/>
          <a:ext cx="6264695" cy="5644850"/>
        </p:xfrm>
        <a:graphic>
          <a:graphicData uri="http://schemas.openxmlformats.org/drawingml/2006/table">
            <a:tbl>
              <a:tblPr>
                <a:effectLst>
                  <a:innerShdw blurRad="114300">
                    <a:prstClr val="black"/>
                  </a:innerShdw>
                </a:effectLst>
                <a:tableStyleId>{6E25E649-3F16-4E02-A733-19D2CDBF48F0}</a:tableStyleId>
              </a:tblPr>
              <a:tblGrid>
                <a:gridCol w="3758818"/>
                <a:gridCol w="2505877"/>
              </a:tblGrid>
              <a:tr h="78516">
                <a:tc gridSpan="2">
                  <a:txBody>
                    <a:bodyPr/>
                    <a:lstStyle/>
                    <a:p>
                      <a:pPr algn="ctr" fontAlgn="ctr"/>
                      <a:r>
                        <a:rPr lang="es-MX" sz="1000" b="1" u="none" strike="noStrike" dirty="0">
                          <a:effectLst/>
                        </a:rPr>
                        <a:t>PROYECTO AVGM/MOR/AC03/CESP/017</a:t>
                      </a:r>
                      <a:endParaRPr lang="es-MX" sz="1000" b="1" i="0" u="none" strike="noStrike" dirty="0">
                        <a:solidFill>
                          <a:srgbClr val="000000"/>
                        </a:solidFill>
                        <a:effectLst/>
                        <a:latin typeface="Calibri"/>
                      </a:endParaRPr>
                    </a:p>
                  </a:txBody>
                  <a:tcPr marL="3926" marR="3926" marT="3926" marB="0" anchor="ctr"/>
                </a:tc>
                <a:tc hMerge="1">
                  <a:txBody>
                    <a:bodyPr/>
                    <a:lstStyle/>
                    <a:p>
                      <a:endParaRPr lang="es-MX"/>
                    </a:p>
                  </a:txBody>
                  <a:tcPr/>
                </a:tc>
              </a:tr>
              <a:tr h="142113">
                <a:tc gridSpan="2">
                  <a:txBody>
                    <a:bodyPr/>
                    <a:lstStyle/>
                    <a:p>
                      <a:pPr algn="ctr" fontAlgn="ctr"/>
                      <a:r>
                        <a:rPr lang="es-ES" sz="1000" b="0" u="none" strike="noStrike" dirty="0">
                          <a:effectLst/>
                        </a:rPr>
                        <a:t>NÚMERO DE ATENCIONES PROCEDENTES ATENDIDOS EN</a:t>
                      </a:r>
                      <a:r>
                        <a:rPr lang="es-ES" sz="1000" b="1" u="none" strike="noStrike" dirty="0">
                          <a:effectLst/>
                        </a:rPr>
                        <a:t> </a:t>
                      </a:r>
                      <a:r>
                        <a:rPr lang="es-ES" sz="1000" b="1" u="none" strike="noStrike" dirty="0" smtClean="0">
                          <a:effectLst/>
                        </a:rPr>
                        <a:t>TELAMMOR </a:t>
                      </a:r>
                      <a:r>
                        <a:rPr lang="es-ES" sz="1000" b="0" u="none" strike="noStrike" dirty="0">
                          <a:effectLst/>
                        </a:rPr>
                        <a:t>EN EL MES DE JUNIO DE 2023</a:t>
                      </a:r>
                      <a:endParaRPr lang="es-ES" sz="1000" b="0" i="0" u="none" strike="noStrike" dirty="0">
                        <a:solidFill>
                          <a:srgbClr val="000000"/>
                        </a:solidFill>
                        <a:effectLst/>
                        <a:latin typeface="Century Gothic" pitchFamily="34" charset="0"/>
                      </a:endParaRPr>
                    </a:p>
                  </a:txBody>
                  <a:tcPr marL="3926" marR="3926" marT="3926" marB="0" anchor="ctr"/>
                </a:tc>
                <a:tc hMerge="1">
                  <a:txBody>
                    <a:bodyPr/>
                    <a:lstStyle/>
                    <a:p>
                      <a:endParaRPr lang="es-MX"/>
                    </a:p>
                  </a:txBody>
                  <a:tcPr/>
                </a:tc>
              </a:tr>
              <a:tr h="142113">
                <a:tc>
                  <a:txBody>
                    <a:bodyPr/>
                    <a:lstStyle/>
                    <a:p>
                      <a:pPr algn="ctr" fontAlgn="ctr"/>
                      <a:r>
                        <a:rPr lang="es-MX" sz="1000" u="none" strike="noStrike" dirty="0">
                          <a:effectLst/>
                        </a:rPr>
                        <a:t>MUNICIPIO</a:t>
                      </a:r>
                      <a:endParaRPr lang="es-MX" sz="1000" b="1" i="0" u="none" strike="noStrike" dirty="0">
                        <a:solidFill>
                          <a:srgbClr val="000000"/>
                        </a:solidFill>
                        <a:effectLst/>
                        <a:latin typeface="Century Gothic" pitchFamily="34" charset="0"/>
                      </a:endParaRPr>
                    </a:p>
                  </a:txBody>
                  <a:tcPr marL="3926" marR="3926" marT="3926" marB="0" anchor="ctr"/>
                </a:tc>
                <a:tc>
                  <a:txBody>
                    <a:bodyPr/>
                    <a:lstStyle/>
                    <a:p>
                      <a:pPr algn="ctr" fontAlgn="ctr"/>
                      <a:r>
                        <a:rPr lang="es-MX" sz="1000" u="none" strike="noStrike" dirty="0">
                          <a:effectLst/>
                        </a:rPr>
                        <a:t>NÚMERO DE CASOS ATENDIDOS</a:t>
                      </a:r>
                      <a:endParaRPr lang="es-MX" sz="1000" b="1" i="0" u="none" strike="noStrike" dirty="0">
                        <a:solidFill>
                          <a:srgbClr val="000000"/>
                        </a:solidFill>
                        <a:effectLst/>
                        <a:latin typeface="Century Gothic" pitchFamily="34" charset="0"/>
                      </a:endParaRPr>
                    </a:p>
                  </a:txBody>
                  <a:tcPr marL="3926" marR="3926" marT="3926" marB="0" anchor="ctr"/>
                </a:tc>
              </a:tr>
              <a:tr h="78516">
                <a:tc>
                  <a:txBody>
                    <a:bodyPr/>
                    <a:lstStyle/>
                    <a:p>
                      <a:pPr algn="ctr" fontAlgn="ctr"/>
                      <a:r>
                        <a:rPr lang="es-MX" sz="1000" u="none" strike="noStrike" dirty="0">
                          <a:effectLst/>
                        </a:rPr>
                        <a:t>AMACUZAC</a:t>
                      </a:r>
                      <a:endParaRPr lang="es-MX" sz="1000" b="0" i="0" u="none" strike="noStrike" dirty="0">
                        <a:solidFill>
                          <a:srgbClr val="000000"/>
                        </a:solidFill>
                        <a:effectLst/>
                        <a:latin typeface="Century Gothic" pitchFamily="34" charset="0"/>
                      </a:endParaRPr>
                    </a:p>
                  </a:txBody>
                  <a:tcPr marL="3926" marR="3926" marT="3926" marB="0" anchor="ctr"/>
                </a:tc>
                <a:tc>
                  <a:txBody>
                    <a:bodyPr/>
                    <a:lstStyle/>
                    <a:p>
                      <a:pPr algn="ctr" fontAlgn="ctr"/>
                      <a:r>
                        <a:rPr lang="es-MX" sz="1000" u="none" strike="noStrike" dirty="0">
                          <a:effectLst/>
                        </a:rPr>
                        <a:t>6</a:t>
                      </a:r>
                      <a:endParaRPr lang="es-MX" sz="1000" b="0" i="0" u="none" strike="noStrike" dirty="0">
                        <a:solidFill>
                          <a:srgbClr val="000000"/>
                        </a:solidFill>
                        <a:effectLst/>
                        <a:latin typeface="Century Gothic" pitchFamily="34" charset="0"/>
                      </a:endParaRPr>
                    </a:p>
                  </a:txBody>
                  <a:tcPr marL="3926" marR="3926" marT="3926" marB="0" anchor="ctr"/>
                </a:tc>
              </a:tr>
              <a:tr h="78516">
                <a:tc>
                  <a:txBody>
                    <a:bodyPr/>
                    <a:lstStyle/>
                    <a:p>
                      <a:pPr algn="ctr" fontAlgn="ctr"/>
                      <a:r>
                        <a:rPr lang="es-MX" sz="1000" u="none" strike="noStrike" dirty="0">
                          <a:effectLst/>
                        </a:rPr>
                        <a:t>ATLATLAHUCAN </a:t>
                      </a:r>
                      <a:endParaRPr lang="es-MX" sz="1000" b="0" i="0" u="none" strike="noStrike" dirty="0">
                        <a:solidFill>
                          <a:srgbClr val="000000"/>
                        </a:solidFill>
                        <a:effectLst/>
                        <a:latin typeface="Century Gothic" pitchFamily="34" charset="0"/>
                      </a:endParaRPr>
                    </a:p>
                  </a:txBody>
                  <a:tcPr marL="3926" marR="3926" marT="3926" marB="0" anchor="ctr"/>
                </a:tc>
                <a:tc>
                  <a:txBody>
                    <a:bodyPr/>
                    <a:lstStyle/>
                    <a:p>
                      <a:pPr algn="ctr" fontAlgn="ctr"/>
                      <a:r>
                        <a:rPr lang="es-MX" sz="1000" u="none" strike="noStrike" dirty="0">
                          <a:effectLst/>
                        </a:rPr>
                        <a:t>8</a:t>
                      </a:r>
                      <a:endParaRPr lang="es-MX" sz="1000" b="0" i="0" u="none" strike="noStrike" dirty="0">
                        <a:solidFill>
                          <a:srgbClr val="000000"/>
                        </a:solidFill>
                        <a:effectLst/>
                        <a:latin typeface="Century Gothic" pitchFamily="34" charset="0"/>
                      </a:endParaRPr>
                    </a:p>
                  </a:txBody>
                  <a:tcPr marL="3926" marR="3926" marT="3926" marB="0" anchor="ctr"/>
                </a:tc>
              </a:tr>
              <a:tr h="78516">
                <a:tc>
                  <a:txBody>
                    <a:bodyPr/>
                    <a:lstStyle/>
                    <a:p>
                      <a:pPr algn="ctr" fontAlgn="ctr"/>
                      <a:r>
                        <a:rPr lang="es-MX" sz="1000" u="none" strike="noStrike" dirty="0">
                          <a:effectLst/>
                        </a:rPr>
                        <a:t>AXOCHIAPAN </a:t>
                      </a:r>
                      <a:endParaRPr lang="es-MX" sz="1000" b="0" i="0" u="none" strike="noStrike" dirty="0">
                        <a:solidFill>
                          <a:srgbClr val="000000"/>
                        </a:solidFill>
                        <a:effectLst/>
                        <a:latin typeface="Century Gothic" pitchFamily="34" charset="0"/>
                      </a:endParaRPr>
                    </a:p>
                  </a:txBody>
                  <a:tcPr marL="3926" marR="3926" marT="3926" marB="0" anchor="ctr"/>
                </a:tc>
                <a:tc>
                  <a:txBody>
                    <a:bodyPr/>
                    <a:lstStyle/>
                    <a:p>
                      <a:pPr algn="ctr" fontAlgn="ctr"/>
                      <a:r>
                        <a:rPr lang="es-MX" sz="1000" u="none" strike="noStrike" dirty="0">
                          <a:effectLst/>
                        </a:rPr>
                        <a:t>9</a:t>
                      </a:r>
                      <a:endParaRPr lang="es-MX" sz="1000" b="0" i="0" u="none" strike="noStrike" dirty="0">
                        <a:solidFill>
                          <a:srgbClr val="000000"/>
                        </a:solidFill>
                        <a:effectLst/>
                        <a:latin typeface="Century Gothic" pitchFamily="34" charset="0"/>
                      </a:endParaRPr>
                    </a:p>
                  </a:txBody>
                  <a:tcPr marL="3926" marR="3926" marT="3926" marB="0" anchor="ctr"/>
                </a:tc>
              </a:tr>
              <a:tr h="122206">
                <a:tc>
                  <a:txBody>
                    <a:bodyPr/>
                    <a:lstStyle/>
                    <a:p>
                      <a:pPr algn="ctr" fontAlgn="ctr"/>
                      <a:r>
                        <a:rPr lang="es-MX" sz="1000" u="none" strike="noStrike" dirty="0">
                          <a:effectLst/>
                        </a:rPr>
                        <a:t>AYALA</a:t>
                      </a:r>
                      <a:endParaRPr lang="es-MX" sz="1000" b="0" i="0" u="none" strike="noStrike" dirty="0">
                        <a:solidFill>
                          <a:srgbClr val="000000"/>
                        </a:solidFill>
                        <a:effectLst/>
                        <a:latin typeface="Century Gothic" pitchFamily="34" charset="0"/>
                      </a:endParaRPr>
                    </a:p>
                  </a:txBody>
                  <a:tcPr marL="3926" marR="3926" marT="3926" marB="0" anchor="ctr"/>
                </a:tc>
                <a:tc>
                  <a:txBody>
                    <a:bodyPr/>
                    <a:lstStyle/>
                    <a:p>
                      <a:pPr algn="ctr" fontAlgn="ctr"/>
                      <a:r>
                        <a:rPr lang="es-MX" sz="1000" u="none" strike="noStrike" dirty="0">
                          <a:effectLst/>
                        </a:rPr>
                        <a:t>17</a:t>
                      </a:r>
                      <a:endParaRPr lang="es-MX" sz="1000" b="0" i="0" u="none" strike="noStrike" dirty="0">
                        <a:solidFill>
                          <a:srgbClr val="000000"/>
                        </a:solidFill>
                        <a:effectLst/>
                        <a:latin typeface="Century Gothic" pitchFamily="34" charset="0"/>
                      </a:endParaRPr>
                    </a:p>
                  </a:txBody>
                  <a:tcPr marL="3926" marR="3926" marT="3926" marB="0" anchor="ctr"/>
                </a:tc>
              </a:tr>
              <a:tr h="78516">
                <a:tc>
                  <a:txBody>
                    <a:bodyPr/>
                    <a:lstStyle/>
                    <a:p>
                      <a:pPr algn="ctr" fontAlgn="ctr"/>
                      <a:r>
                        <a:rPr lang="es-MX" sz="1000" u="none" strike="noStrike">
                          <a:effectLst/>
                        </a:rPr>
                        <a:t>COATETELCO</a:t>
                      </a:r>
                      <a:endParaRPr lang="es-MX" sz="1000" b="0" i="0" u="none" strike="noStrike">
                        <a:solidFill>
                          <a:srgbClr val="000000"/>
                        </a:solidFill>
                        <a:effectLst/>
                        <a:latin typeface="Century Gothic" pitchFamily="34" charset="0"/>
                      </a:endParaRPr>
                    </a:p>
                  </a:txBody>
                  <a:tcPr marL="3926" marR="3926" marT="3926" marB="0" anchor="ctr"/>
                </a:tc>
                <a:tc>
                  <a:txBody>
                    <a:bodyPr/>
                    <a:lstStyle/>
                    <a:p>
                      <a:pPr algn="ctr" fontAlgn="ctr"/>
                      <a:r>
                        <a:rPr lang="es-MX" sz="1000" u="none" strike="noStrike" dirty="0">
                          <a:effectLst/>
                        </a:rPr>
                        <a:t>7</a:t>
                      </a:r>
                      <a:endParaRPr lang="es-MX" sz="1000" b="0" i="0" u="none" strike="noStrike" dirty="0">
                        <a:solidFill>
                          <a:srgbClr val="000000"/>
                        </a:solidFill>
                        <a:effectLst/>
                        <a:latin typeface="Century Gothic" pitchFamily="34" charset="0"/>
                      </a:endParaRPr>
                    </a:p>
                  </a:txBody>
                  <a:tcPr marL="3926" marR="3926" marT="3926" marB="0" anchor="ctr"/>
                </a:tc>
              </a:tr>
              <a:tr h="78516">
                <a:tc>
                  <a:txBody>
                    <a:bodyPr/>
                    <a:lstStyle/>
                    <a:p>
                      <a:pPr algn="ctr" fontAlgn="ctr"/>
                      <a:r>
                        <a:rPr lang="es-MX" sz="1000" u="none" strike="noStrike" dirty="0">
                          <a:effectLst/>
                        </a:rPr>
                        <a:t>COATLÁN DEL RÍO</a:t>
                      </a:r>
                      <a:endParaRPr lang="es-MX" sz="1000" b="0" i="0" u="none" strike="noStrike" dirty="0">
                        <a:solidFill>
                          <a:srgbClr val="000000"/>
                        </a:solidFill>
                        <a:effectLst/>
                        <a:latin typeface="Century Gothic" pitchFamily="34" charset="0"/>
                      </a:endParaRPr>
                    </a:p>
                  </a:txBody>
                  <a:tcPr marL="3926" marR="3926" marT="3926" marB="0" anchor="ctr"/>
                </a:tc>
                <a:tc>
                  <a:txBody>
                    <a:bodyPr/>
                    <a:lstStyle/>
                    <a:p>
                      <a:pPr algn="ctr" fontAlgn="ctr"/>
                      <a:r>
                        <a:rPr lang="es-MX" sz="1000" u="none" strike="noStrike" dirty="0">
                          <a:effectLst/>
                        </a:rPr>
                        <a:t>7</a:t>
                      </a:r>
                      <a:endParaRPr lang="es-MX" sz="1000" b="0" i="0" u="none" strike="noStrike" dirty="0">
                        <a:solidFill>
                          <a:srgbClr val="000000"/>
                        </a:solidFill>
                        <a:effectLst/>
                        <a:latin typeface="Century Gothic" pitchFamily="34" charset="0"/>
                      </a:endParaRPr>
                    </a:p>
                  </a:txBody>
                  <a:tcPr marL="3926" marR="3926" marT="3926" marB="0" anchor="ctr"/>
                </a:tc>
              </a:tr>
              <a:tr h="78516">
                <a:tc>
                  <a:txBody>
                    <a:bodyPr/>
                    <a:lstStyle/>
                    <a:p>
                      <a:pPr algn="ctr" fontAlgn="ctr"/>
                      <a:r>
                        <a:rPr lang="es-MX" sz="1000" u="none" strike="noStrike">
                          <a:effectLst/>
                        </a:rPr>
                        <a:t>CUAUTLA</a:t>
                      </a:r>
                      <a:endParaRPr lang="es-MX" sz="1000" b="0" i="0" u="none" strike="noStrike">
                        <a:solidFill>
                          <a:srgbClr val="000000"/>
                        </a:solidFill>
                        <a:effectLst/>
                        <a:latin typeface="Century Gothic" pitchFamily="34" charset="0"/>
                      </a:endParaRPr>
                    </a:p>
                  </a:txBody>
                  <a:tcPr marL="3926" marR="3926" marT="3926" marB="0" anchor="ctr"/>
                </a:tc>
                <a:tc>
                  <a:txBody>
                    <a:bodyPr/>
                    <a:lstStyle/>
                    <a:p>
                      <a:pPr algn="ctr" fontAlgn="ctr"/>
                      <a:r>
                        <a:rPr lang="es-MX" sz="1000" u="none" strike="noStrike" dirty="0">
                          <a:effectLst/>
                        </a:rPr>
                        <a:t>114</a:t>
                      </a:r>
                      <a:endParaRPr lang="es-MX" sz="1000" b="0" i="0" u="none" strike="noStrike" dirty="0">
                        <a:solidFill>
                          <a:srgbClr val="000000"/>
                        </a:solidFill>
                        <a:effectLst/>
                        <a:latin typeface="Century Gothic" pitchFamily="34" charset="0"/>
                      </a:endParaRPr>
                    </a:p>
                  </a:txBody>
                  <a:tcPr marL="3926" marR="3926" marT="3926" marB="0" anchor="ctr"/>
                </a:tc>
              </a:tr>
              <a:tr h="153106">
                <a:tc>
                  <a:txBody>
                    <a:bodyPr/>
                    <a:lstStyle/>
                    <a:p>
                      <a:pPr algn="ctr" fontAlgn="ctr"/>
                      <a:r>
                        <a:rPr lang="es-MX" sz="1000" u="none" strike="noStrike" dirty="0">
                          <a:effectLst/>
                        </a:rPr>
                        <a:t>CUERNAVACA</a:t>
                      </a:r>
                      <a:endParaRPr lang="es-MX" sz="1000" b="0" i="0" u="none" strike="noStrike" dirty="0">
                        <a:solidFill>
                          <a:srgbClr val="000000"/>
                        </a:solidFill>
                        <a:effectLst/>
                        <a:latin typeface="Century Gothic" pitchFamily="34" charset="0"/>
                      </a:endParaRPr>
                    </a:p>
                  </a:txBody>
                  <a:tcPr marL="3926" marR="3926" marT="3926" marB="0" anchor="ctr"/>
                </a:tc>
                <a:tc>
                  <a:txBody>
                    <a:bodyPr/>
                    <a:lstStyle/>
                    <a:p>
                      <a:pPr algn="ctr" fontAlgn="ctr"/>
                      <a:r>
                        <a:rPr lang="es-MX" sz="1000" u="none" strike="noStrike" dirty="0">
                          <a:effectLst/>
                        </a:rPr>
                        <a:t>385</a:t>
                      </a:r>
                      <a:endParaRPr lang="es-MX" sz="1000" b="0" i="0" u="none" strike="noStrike" dirty="0">
                        <a:solidFill>
                          <a:srgbClr val="000000"/>
                        </a:solidFill>
                        <a:effectLst/>
                        <a:latin typeface="Century Gothic" pitchFamily="34" charset="0"/>
                      </a:endParaRPr>
                    </a:p>
                  </a:txBody>
                  <a:tcPr marL="3926" marR="3926" marT="3926" marB="0" anchor="ctr"/>
                </a:tc>
              </a:tr>
              <a:tr h="153106">
                <a:tc>
                  <a:txBody>
                    <a:bodyPr/>
                    <a:lstStyle/>
                    <a:p>
                      <a:pPr algn="ctr" fontAlgn="ctr"/>
                      <a:r>
                        <a:rPr lang="es-MX" sz="1000" u="none" strike="noStrike" dirty="0">
                          <a:effectLst/>
                        </a:rPr>
                        <a:t>EMILIANO ZAPATA</a:t>
                      </a:r>
                      <a:endParaRPr lang="es-MX" sz="1000" b="0" i="0" u="none" strike="noStrike" dirty="0">
                        <a:solidFill>
                          <a:srgbClr val="000000"/>
                        </a:solidFill>
                        <a:effectLst/>
                        <a:latin typeface="Century Gothic" pitchFamily="34" charset="0"/>
                      </a:endParaRPr>
                    </a:p>
                  </a:txBody>
                  <a:tcPr marL="3926" marR="3926" marT="3926" marB="0" anchor="ctr"/>
                </a:tc>
                <a:tc>
                  <a:txBody>
                    <a:bodyPr/>
                    <a:lstStyle/>
                    <a:p>
                      <a:pPr algn="ctr" fontAlgn="ctr"/>
                      <a:r>
                        <a:rPr lang="es-MX" sz="1000" u="none" strike="noStrike" dirty="0">
                          <a:effectLst/>
                        </a:rPr>
                        <a:t>81</a:t>
                      </a:r>
                      <a:endParaRPr lang="es-MX" sz="1000" b="0" i="0" u="none" strike="noStrike" dirty="0">
                        <a:solidFill>
                          <a:srgbClr val="000000"/>
                        </a:solidFill>
                        <a:effectLst/>
                        <a:latin typeface="Century Gothic" pitchFamily="34" charset="0"/>
                      </a:endParaRPr>
                    </a:p>
                  </a:txBody>
                  <a:tcPr marL="3926" marR="3926" marT="3926" marB="0" anchor="ctr"/>
                </a:tc>
              </a:tr>
              <a:tr h="78516">
                <a:tc>
                  <a:txBody>
                    <a:bodyPr/>
                    <a:lstStyle/>
                    <a:p>
                      <a:pPr algn="ctr" fontAlgn="ctr"/>
                      <a:r>
                        <a:rPr lang="es-MX" sz="1000" u="none" strike="noStrike" dirty="0">
                          <a:effectLst/>
                        </a:rPr>
                        <a:t>HUEYAPAN</a:t>
                      </a:r>
                      <a:endParaRPr lang="es-MX" sz="1000" b="0" i="0" u="none" strike="noStrike" dirty="0">
                        <a:solidFill>
                          <a:srgbClr val="000000"/>
                        </a:solidFill>
                        <a:effectLst/>
                        <a:latin typeface="Century Gothic" pitchFamily="34" charset="0"/>
                      </a:endParaRPr>
                    </a:p>
                  </a:txBody>
                  <a:tcPr marL="3926" marR="3926" marT="3926" marB="0" anchor="ctr"/>
                </a:tc>
                <a:tc>
                  <a:txBody>
                    <a:bodyPr/>
                    <a:lstStyle/>
                    <a:p>
                      <a:pPr algn="ctr" fontAlgn="ctr"/>
                      <a:r>
                        <a:rPr lang="es-MX" sz="1000" u="none" strike="noStrike" dirty="0">
                          <a:effectLst/>
                        </a:rPr>
                        <a:t>3</a:t>
                      </a:r>
                      <a:endParaRPr lang="es-MX" sz="1000" b="0" i="0" u="none" strike="noStrike" dirty="0">
                        <a:solidFill>
                          <a:srgbClr val="000000"/>
                        </a:solidFill>
                        <a:effectLst/>
                        <a:latin typeface="Century Gothic" pitchFamily="34" charset="0"/>
                      </a:endParaRPr>
                    </a:p>
                  </a:txBody>
                  <a:tcPr marL="3926" marR="3926" marT="3926" marB="0" anchor="ctr"/>
                </a:tc>
              </a:tr>
              <a:tr h="164883">
                <a:tc>
                  <a:txBody>
                    <a:bodyPr/>
                    <a:lstStyle/>
                    <a:p>
                      <a:pPr algn="ctr" fontAlgn="ctr"/>
                      <a:r>
                        <a:rPr lang="es-MX" sz="1000" u="none" strike="noStrike">
                          <a:effectLst/>
                        </a:rPr>
                        <a:t>HUITZILAC</a:t>
                      </a:r>
                      <a:endParaRPr lang="es-MX" sz="1000" b="0" i="0" u="none" strike="noStrike">
                        <a:solidFill>
                          <a:srgbClr val="000000"/>
                        </a:solidFill>
                        <a:effectLst/>
                        <a:latin typeface="Century Gothic" pitchFamily="34" charset="0"/>
                      </a:endParaRPr>
                    </a:p>
                  </a:txBody>
                  <a:tcPr marL="3926" marR="3926" marT="3926" marB="0" anchor="ctr"/>
                </a:tc>
                <a:tc>
                  <a:txBody>
                    <a:bodyPr/>
                    <a:lstStyle/>
                    <a:p>
                      <a:pPr algn="ctr" fontAlgn="ctr"/>
                      <a:r>
                        <a:rPr lang="es-MX" sz="1000" u="none" strike="noStrike" dirty="0">
                          <a:effectLst/>
                        </a:rPr>
                        <a:t>29</a:t>
                      </a:r>
                      <a:endParaRPr lang="es-MX" sz="1000" b="0" i="0" u="none" strike="noStrike" dirty="0">
                        <a:solidFill>
                          <a:srgbClr val="000000"/>
                        </a:solidFill>
                        <a:effectLst/>
                        <a:latin typeface="Century Gothic" pitchFamily="34" charset="0"/>
                      </a:endParaRPr>
                    </a:p>
                  </a:txBody>
                  <a:tcPr marL="3926" marR="3926" marT="3926" marB="0" anchor="ctr"/>
                </a:tc>
              </a:tr>
              <a:tr h="102001">
                <a:tc>
                  <a:txBody>
                    <a:bodyPr/>
                    <a:lstStyle/>
                    <a:p>
                      <a:pPr algn="ctr" fontAlgn="ctr"/>
                      <a:r>
                        <a:rPr lang="es-MX" sz="1000" u="none" strike="noStrike" dirty="0">
                          <a:effectLst/>
                        </a:rPr>
                        <a:t>JANTETELCO</a:t>
                      </a:r>
                      <a:endParaRPr lang="es-MX" sz="1000" b="0" i="0" u="none" strike="noStrike" dirty="0">
                        <a:solidFill>
                          <a:srgbClr val="000000"/>
                        </a:solidFill>
                        <a:effectLst/>
                        <a:latin typeface="Century Gothic" pitchFamily="34" charset="0"/>
                      </a:endParaRPr>
                    </a:p>
                  </a:txBody>
                  <a:tcPr marL="3926" marR="3926" marT="3926" marB="0" anchor="ctr"/>
                </a:tc>
                <a:tc>
                  <a:txBody>
                    <a:bodyPr/>
                    <a:lstStyle/>
                    <a:p>
                      <a:pPr algn="ctr" fontAlgn="ctr"/>
                      <a:r>
                        <a:rPr lang="es-MX" sz="1000" u="none" strike="noStrike" dirty="0">
                          <a:effectLst/>
                        </a:rPr>
                        <a:t>5</a:t>
                      </a:r>
                      <a:endParaRPr lang="es-MX" sz="1000" b="0" i="0" u="none" strike="noStrike" dirty="0">
                        <a:solidFill>
                          <a:srgbClr val="000000"/>
                        </a:solidFill>
                        <a:effectLst/>
                        <a:latin typeface="Century Gothic" pitchFamily="34" charset="0"/>
                      </a:endParaRPr>
                    </a:p>
                  </a:txBody>
                  <a:tcPr marL="3926" marR="3926" marT="3926" marB="0" anchor="ctr"/>
                </a:tc>
              </a:tr>
              <a:tr h="120171">
                <a:tc>
                  <a:txBody>
                    <a:bodyPr/>
                    <a:lstStyle/>
                    <a:p>
                      <a:pPr algn="ctr" fontAlgn="ctr"/>
                      <a:r>
                        <a:rPr lang="es-MX" sz="1000" u="none" strike="noStrike" dirty="0">
                          <a:effectLst/>
                        </a:rPr>
                        <a:t>JIUTEPEC</a:t>
                      </a:r>
                      <a:endParaRPr lang="es-MX" sz="1000" b="0" i="0" u="none" strike="noStrike" dirty="0">
                        <a:solidFill>
                          <a:srgbClr val="000000"/>
                        </a:solidFill>
                        <a:effectLst/>
                        <a:latin typeface="Century Gothic" pitchFamily="34" charset="0"/>
                      </a:endParaRPr>
                    </a:p>
                  </a:txBody>
                  <a:tcPr marL="3926" marR="3926" marT="3926" marB="0" anchor="ctr"/>
                </a:tc>
                <a:tc>
                  <a:txBody>
                    <a:bodyPr/>
                    <a:lstStyle/>
                    <a:p>
                      <a:pPr algn="ctr" fontAlgn="ctr"/>
                      <a:r>
                        <a:rPr lang="es-MX" sz="1000" u="none" strike="noStrike" dirty="0">
                          <a:effectLst/>
                        </a:rPr>
                        <a:t>202</a:t>
                      </a:r>
                      <a:endParaRPr lang="es-MX" sz="1000" b="0" i="0" u="none" strike="noStrike" dirty="0">
                        <a:solidFill>
                          <a:srgbClr val="000000"/>
                        </a:solidFill>
                        <a:effectLst/>
                        <a:latin typeface="Century Gothic" pitchFamily="34" charset="0"/>
                      </a:endParaRPr>
                    </a:p>
                  </a:txBody>
                  <a:tcPr marL="3926" marR="3926" marT="3926" marB="0" anchor="ctr"/>
                </a:tc>
              </a:tr>
              <a:tr h="138341">
                <a:tc>
                  <a:txBody>
                    <a:bodyPr/>
                    <a:lstStyle/>
                    <a:p>
                      <a:pPr algn="ctr" fontAlgn="ctr"/>
                      <a:r>
                        <a:rPr lang="es-MX" sz="1000" u="none" strike="noStrike" dirty="0">
                          <a:effectLst/>
                        </a:rPr>
                        <a:t>JOJUTLA</a:t>
                      </a:r>
                      <a:endParaRPr lang="es-MX" sz="1000" b="0" i="0" u="none" strike="noStrike" dirty="0">
                        <a:solidFill>
                          <a:srgbClr val="000000"/>
                        </a:solidFill>
                        <a:effectLst/>
                        <a:latin typeface="Century Gothic" pitchFamily="34" charset="0"/>
                      </a:endParaRPr>
                    </a:p>
                  </a:txBody>
                  <a:tcPr marL="3926" marR="3926" marT="3926" marB="0" anchor="ctr"/>
                </a:tc>
                <a:tc>
                  <a:txBody>
                    <a:bodyPr/>
                    <a:lstStyle/>
                    <a:p>
                      <a:pPr algn="ctr" fontAlgn="ctr"/>
                      <a:r>
                        <a:rPr lang="es-MX" sz="1000" u="none" strike="noStrike" dirty="0">
                          <a:effectLst/>
                        </a:rPr>
                        <a:t>34</a:t>
                      </a:r>
                      <a:endParaRPr lang="es-MX" sz="1000" b="0" i="0" u="none" strike="noStrike" dirty="0">
                        <a:solidFill>
                          <a:srgbClr val="000000"/>
                        </a:solidFill>
                        <a:effectLst/>
                        <a:latin typeface="Century Gothic" pitchFamily="34" charset="0"/>
                      </a:endParaRPr>
                    </a:p>
                  </a:txBody>
                  <a:tcPr marL="3926" marR="3926" marT="3926" marB="0" anchor="ctr"/>
                </a:tc>
              </a:tr>
              <a:tr h="78516">
                <a:tc>
                  <a:txBody>
                    <a:bodyPr/>
                    <a:lstStyle/>
                    <a:p>
                      <a:pPr algn="ctr" fontAlgn="ctr"/>
                      <a:r>
                        <a:rPr lang="es-MX" sz="1000" u="none" strike="noStrike" dirty="0">
                          <a:effectLst/>
                        </a:rPr>
                        <a:t>JONACATEPEC DE LEANDRO VALLE</a:t>
                      </a:r>
                      <a:endParaRPr lang="es-MX" sz="1000" b="0" i="0" u="none" strike="noStrike" dirty="0">
                        <a:solidFill>
                          <a:srgbClr val="000000"/>
                        </a:solidFill>
                        <a:effectLst/>
                        <a:latin typeface="Century Gothic" pitchFamily="34" charset="0"/>
                      </a:endParaRPr>
                    </a:p>
                  </a:txBody>
                  <a:tcPr marL="3926" marR="3926" marT="3926" marB="0" anchor="ctr"/>
                </a:tc>
                <a:tc>
                  <a:txBody>
                    <a:bodyPr/>
                    <a:lstStyle/>
                    <a:p>
                      <a:pPr algn="ctr" fontAlgn="ctr"/>
                      <a:r>
                        <a:rPr lang="es-MX" sz="1000" u="none" strike="noStrike" dirty="0">
                          <a:effectLst/>
                        </a:rPr>
                        <a:t>4</a:t>
                      </a:r>
                      <a:endParaRPr lang="es-MX" sz="1000" b="0" i="0" u="none" strike="noStrike" dirty="0">
                        <a:solidFill>
                          <a:srgbClr val="000000"/>
                        </a:solidFill>
                        <a:effectLst/>
                        <a:latin typeface="Century Gothic" pitchFamily="34" charset="0"/>
                      </a:endParaRPr>
                    </a:p>
                  </a:txBody>
                  <a:tcPr marL="3926" marR="3926" marT="3926" marB="0" anchor="ctr"/>
                </a:tc>
              </a:tr>
              <a:tr h="78516">
                <a:tc>
                  <a:txBody>
                    <a:bodyPr/>
                    <a:lstStyle/>
                    <a:p>
                      <a:pPr algn="ctr" fontAlgn="ctr"/>
                      <a:r>
                        <a:rPr lang="es-MX" sz="1000" u="none" strike="noStrike">
                          <a:effectLst/>
                        </a:rPr>
                        <a:t>MAZATEPEC</a:t>
                      </a:r>
                      <a:endParaRPr lang="es-MX" sz="1000" b="0" i="0" u="none" strike="noStrike">
                        <a:solidFill>
                          <a:srgbClr val="000000"/>
                        </a:solidFill>
                        <a:effectLst/>
                        <a:latin typeface="Century Gothic" pitchFamily="34" charset="0"/>
                      </a:endParaRPr>
                    </a:p>
                  </a:txBody>
                  <a:tcPr marL="3926" marR="3926" marT="3926" marB="0" anchor="ctr"/>
                </a:tc>
                <a:tc>
                  <a:txBody>
                    <a:bodyPr/>
                    <a:lstStyle/>
                    <a:p>
                      <a:pPr algn="ctr" fontAlgn="ctr"/>
                      <a:r>
                        <a:rPr lang="es-MX" sz="1000" u="none" strike="noStrike" dirty="0">
                          <a:effectLst/>
                        </a:rPr>
                        <a:t>4</a:t>
                      </a:r>
                      <a:endParaRPr lang="es-MX" sz="1000" b="0" i="0" u="none" strike="noStrike" dirty="0">
                        <a:solidFill>
                          <a:srgbClr val="000000"/>
                        </a:solidFill>
                        <a:effectLst/>
                        <a:latin typeface="Century Gothic" pitchFamily="34" charset="0"/>
                      </a:endParaRPr>
                    </a:p>
                  </a:txBody>
                  <a:tcPr marL="3926" marR="3926" marT="3926" marB="0" anchor="ctr"/>
                </a:tc>
              </a:tr>
              <a:tr h="78516">
                <a:tc>
                  <a:txBody>
                    <a:bodyPr/>
                    <a:lstStyle/>
                    <a:p>
                      <a:pPr algn="ctr" fontAlgn="ctr"/>
                      <a:r>
                        <a:rPr lang="es-MX" sz="1000" u="none" strike="noStrike" dirty="0">
                          <a:effectLst/>
                        </a:rPr>
                        <a:t>MIACATLÁN</a:t>
                      </a:r>
                      <a:endParaRPr lang="es-MX" sz="1000" b="0" i="0" u="none" strike="noStrike" dirty="0">
                        <a:solidFill>
                          <a:srgbClr val="000000"/>
                        </a:solidFill>
                        <a:effectLst/>
                        <a:latin typeface="Century Gothic" pitchFamily="34" charset="0"/>
                      </a:endParaRPr>
                    </a:p>
                  </a:txBody>
                  <a:tcPr marL="3926" marR="3926" marT="3926" marB="0" anchor="ctr"/>
                </a:tc>
                <a:tc>
                  <a:txBody>
                    <a:bodyPr/>
                    <a:lstStyle/>
                    <a:p>
                      <a:pPr algn="ctr" fontAlgn="ctr"/>
                      <a:r>
                        <a:rPr lang="es-MX" sz="1000" u="none" strike="noStrike" dirty="0">
                          <a:effectLst/>
                        </a:rPr>
                        <a:t>6</a:t>
                      </a:r>
                      <a:endParaRPr lang="es-MX" sz="1000" b="0" i="0" u="none" strike="noStrike" dirty="0">
                        <a:solidFill>
                          <a:srgbClr val="000000"/>
                        </a:solidFill>
                        <a:effectLst/>
                        <a:latin typeface="Century Gothic" pitchFamily="34" charset="0"/>
                      </a:endParaRPr>
                    </a:p>
                  </a:txBody>
                  <a:tcPr marL="3926" marR="3926" marT="3926" marB="0" anchor="ctr"/>
                </a:tc>
              </a:tr>
              <a:tr h="78516">
                <a:tc>
                  <a:txBody>
                    <a:bodyPr/>
                    <a:lstStyle/>
                    <a:p>
                      <a:pPr algn="ctr" fontAlgn="ctr"/>
                      <a:r>
                        <a:rPr lang="es-MX" sz="1000" u="none" strike="noStrike" dirty="0">
                          <a:effectLst/>
                        </a:rPr>
                        <a:t>OCUITUCO</a:t>
                      </a:r>
                      <a:endParaRPr lang="es-MX" sz="1000" b="0" i="0" u="none" strike="noStrike" dirty="0">
                        <a:solidFill>
                          <a:srgbClr val="000000"/>
                        </a:solidFill>
                        <a:effectLst/>
                        <a:latin typeface="Century Gothic" pitchFamily="34" charset="0"/>
                      </a:endParaRPr>
                    </a:p>
                  </a:txBody>
                  <a:tcPr marL="3926" marR="3926" marT="3926" marB="0" anchor="ctr"/>
                </a:tc>
                <a:tc>
                  <a:txBody>
                    <a:bodyPr/>
                    <a:lstStyle/>
                    <a:p>
                      <a:pPr algn="ctr" fontAlgn="ctr"/>
                      <a:r>
                        <a:rPr lang="es-MX" sz="1000" u="none" strike="noStrike" dirty="0">
                          <a:effectLst/>
                        </a:rPr>
                        <a:t>2</a:t>
                      </a:r>
                      <a:endParaRPr lang="es-MX" sz="1000" b="0" i="0" u="none" strike="noStrike" dirty="0">
                        <a:solidFill>
                          <a:srgbClr val="000000"/>
                        </a:solidFill>
                        <a:effectLst/>
                        <a:latin typeface="Century Gothic" pitchFamily="34" charset="0"/>
                      </a:endParaRPr>
                    </a:p>
                  </a:txBody>
                  <a:tcPr marL="3926" marR="3926" marT="3926" marB="0" anchor="ctr"/>
                </a:tc>
              </a:tr>
              <a:tr h="78516">
                <a:tc>
                  <a:txBody>
                    <a:bodyPr/>
                    <a:lstStyle/>
                    <a:p>
                      <a:pPr algn="ctr" fontAlgn="ctr"/>
                      <a:r>
                        <a:rPr lang="es-MX" sz="1000" u="none" strike="noStrike">
                          <a:effectLst/>
                        </a:rPr>
                        <a:t>PUENTE DE IXTLA</a:t>
                      </a:r>
                      <a:endParaRPr lang="es-MX" sz="1000" b="0" i="0" u="none" strike="noStrike">
                        <a:solidFill>
                          <a:srgbClr val="000000"/>
                        </a:solidFill>
                        <a:effectLst/>
                        <a:latin typeface="Century Gothic" pitchFamily="34" charset="0"/>
                      </a:endParaRPr>
                    </a:p>
                  </a:txBody>
                  <a:tcPr marL="3926" marR="3926" marT="3926" marB="0" anchor="ctr"/>
                </a:tc>
                <a:tc>
                  <a:txBody>
                    <a:bodyPr/>
                    <a:lstStyle/>
                    <a:p>
                      <a:pPr algn="ctr" fontAlgn="ctr"/>
                      <a:r>
                        <a:rPr lang="es-MX" sz="1000" u="none" strike="noStrike" dirty="0">
                          <a:effectLst/>
                        </a:rPr>
                        <a:t>15</a:t>
                      </a:r>
                      <a:endParaRPr lang="es-MX" sz="1000" b="0" i="0" u="none" strike="noStrike" dirty="0">
                        <a:solidFill>
                          <a:srgbClr val="000000"/>
                        </a:solidFill>
                        <a:effectLst/>
                        <a:latin typeface="Century Gothic" pitchFamily="34" charset="0"/>
                      </a:endParaRPr>
                    </a:p>
                  </a:txBody>
                  <a:tcPr marL="3926" marR="3926" marT="3926" marB="0" anchor="ctr"/>
                </a:tc>
              </a:tr>
              <a:tr h="90850">
                <a:tc>
                  <a:txBody>
                    <a:bodyPr/>
                    <a:lstStyle/>
                    <a:p>
                      <a:pPr algn="ctr" fontAlgn="ctr"/>
                      <a:r>
                        <a:rPr lang="es-MX" sz="1000" u="none" strike="noStrike" dirty="0">
                          <a:effectLst/>
                        </a:rPr>
                        <a:t>TEMIXCO </a:t>
                      </a:r>
                      <a:endParaRPr lang="es-MX" sz="1000" b="0" i="0" u="none" strike="noStrike" dirty="0">
                        <a:solidFill>
                          <a:srgbClr val="000000"/>
                        </a:solidFill>
                        <a:effectLst/>
                        <a:latin typeface="Century Gothic" pitchFamily="34" charset="0"/>
                      </a:endParaRPr>
                    </a:p>
                  </a:txBody>
                  <a:tcPr marL="3926" marR="3926" marT="3926" marB="0" anchor="ctr"/>
                </a:tc>
                <a:tc>
                  <a:txBody>
                    <a:bodyPr/>
                    <a:lstStyle/>
                    <a:p>
                      <a:pPr algn="ctr" fontAlgn="ctr"/>
                      <a:r>
                        <a:rPr lang="es-MX" sz="1000" u="none" strike="noStrike" dirty="0">
                          <a:effectLst/>
                        </a:rPr>
                        <a:t>114</a:t>
                      </a:r>
                      <a:endParaRPr lang="es-MX" sz="1000" b="0" i="0" u="none" strike="noStrike" dirty="0">
                        <a:solidFill>
                          <a:srgbClr val="000000"/>
                        </a:solidFill>
                        <a:effectLst/>
                        <a:latin typeface="Century Gothic" pitchFamily="34" charset="0"/>
                      </a:endParaRPr>
                    </a:p>
                  </a:txBody>
                  <a:tcPr marL="3926" marR="3926" marT="3926" marB="0" anchor="ctr"/>
                </a:tc>
              </a:tr>
              <a:tr h="78516">
                <a:tc>
                  <a:txBody>
                    <a:bodyPr/>
                    <a:lstStyle/>
                    <a:p>
                      <a:pPr algn="ctr" fontAlgn="ctr"/>
                      <a:r>
                        <a:rPr lang="es-MX" sz="1000" u="none" strike="noStrike" dirty="0">
                          <a:effectLst/>
                        </a:rPr>
                        <a:t>TEMOAC</a:t>
                      </a:r>
                      <a:endParaRPr lang="es-MX" sz="1000" b="0" i="0" u="none" strike="noStrike" dirty="0">
                        <a:solidFill>
                          <a:srgbClr val="000000"/>
                        </a:solidFill>
                        <a:effectLst/>
                        <a:latin typeface="Century Gothic" pitchFamily="34" charset="0"/>
                      </a:endParaRPr>
                    </a:p>
                  </a:txBody>
                  <a:tcPr marL="3926" marR="3926" marT="3926" marB="0" anchor="ctr"/>
                </a:tc>
                <a:tc>
                  <a:txBody>
                    <a:bodyPr/>
                    <a:lstStyle/>
                    <a:p>
                      <a:pPr algn="ctr" fontAlgn="ctr"/>
                      <a:r>
                        <a:rPr lang="es-MX" sz="1000" u="none" strike="noStrike" dirty="0">
                          <a:effectLst/>
                        </a:rPr>
                        <a:t>1</a:t>
                      </a:r>
                      <a:endParaRPr lang="es-MX" sz="1000" b="0" i="0" u="none" strike="noStrike" dirty="0">
                        <a:solidFill>
                          <a:srgbClr val="000000"/>
                        </a:solidFill>
                        <a:effectLst/>
                        <a:latin typeface="Century Gothic" pitchFamily="34" charset="0"/>
                      </a:endParaRPr>
                    </a:p>
                  </a:txBody>
                  <a:tcPr marL="3926" marR="3926" marT="3926" marB="0" anchor="ctr"/>
                </a:tc>
              </a:tr>
              <a:tr h="78516">
                <a:tc>
                  <a:txBody>
                    <a:bodyPr/>
                    <a:lstStyle/>
                    <a:p>
                      <a:pPr algn="ctr" fontAlgn="ctr"/>
                      <a:r>
                        <a:rPr lang="es-MX" sz="1000" u="none" strike="noStrike" dirty="0">
                          <a:effectLst/>
                        </a:rPr>
                        <a:t>TEPALCINGO</a:t>
                      </a:r>
                      <a:endParaRPr lang="es-MX" sz="1000" b="0" i="0" u="none" strike="noStrike" dirty="0">
                        <a:solidFill>
                          <a:srgbClr val="000000"/>
                        </a:solidFill>
                        <a:effectLst/>
                        <a:latin typeface="Century Gothic" pitchFamily="34" charset="0"/>
                      </a:endParaRPr>
                    </a:p>
                  </a:txBody>
                  <a:tcPr marL="3926" marR="3926" marT="3926" marB="0" anchor="ctr"/>
                </a:tc>
                <a:tc>
                  <a:txBody>
                    <a:bodyPr/>
                    <a:lstStyle/>
                    <a:p>
                      <a:pPr algn="ctr" fontAlgn="ctr"/>
                      <a:r>
                        <a:rPr lang="es-MX" sz="1000" u="none" strike="noStrike" dirty="0">
                          <a:effectLst/>
                        </a:rPr>
                        <a:t>9</a:t>
                      </a:r>
                      <a:endParaRPr lang="es-MX" sz="1000" b="0" i="0" u="none" strike="noStrike" dirty="0">
                        <a:solidFill>
                          <a:srgbClr val="000000"/>
                        </a:solidFill>
                        <a:effectLst/>
                        <a:latin typeface="Century Gothic" pitchFamily="34" charset="0"/>
                      </a:endParaRPr>
                    </a:p>
                  </a:txBody>
                  <a:tcPr marL="3926" marR="3926" marT="3926" marB="0" anchor="ctr"/>
                </a:tc>
              </a:tr>
              <a:tr h="78516">
                <a:tc>
                  <a:txBody>
                    <a:bodyPr/>
                    <a:lstStyle/>
                    <a:p>
                      <a:pPr algn="ctr" fontAlgn="ctr"/>
                      <a:r>
                        <a:rPr lang="es-MX" sz="1000" u="none" strike="noStrike" dirty="0">
                          <a:effectLst/>
                        </a:rPr>
                        <a:t>TEPOZTLÁN</a:t>
                      </a:r>
                      <a:endParaRPr lang="es-MX" sz="1000" b="0" i="0" u="none" strike="noStrike" dirty="0">
                        <a:solidFill>
                          <a:srgbClr val="000000"/>
                        </a:solidFill>
                        <a:effectLst/>
                        <a:latin typeface="Century Gothic" pitchFamily="34" charset="0"/>
                      </a:endParaRPr>
                    </a:p>
                  </a:txBody>
                  <a:tcPr marL="3926" marR="3926" marT="3926" marB="0" anchor="ctr"/>
                </a:tc>
                <a:tc>
                  <a:txBody>
                    <a:bodyPr/>
                    <a:lstStyle/>
                    <a:p>
                      <a:pPr algn="ctr" fontAlgn="ctr"/>
                      <a:r>
                        <a:rPr lang="es-MX" sz="1000" u="none" strike="noStrike" dirty="0">
                          <a:effectLst/>
                        </a:rPr>
                        <a:t>23</a:t>
                      </a:r>
                      <a:endParaRPr lang="es-MX" sz="1000" b="0" i="0" u="none" strike="noStrike" dirty="0">
                        <a:solidFill>
                          <a:srgbClr val="000000"/>
                        </a:solidFill>
                        <a:effectLst/>
                        <a:latin typeface="Century Gothic" pitchFamily="34" charset="0"/>
                      </a:endParaRPr>
                    </a:p>
                  </a:txBody>
                  <a:tcPr marL="3926" marR="3926" marT="3926" marB="0" anchor="ctr"/>
                </a:tc>
              </a:tr>
              <a:tr h="78516">
                <a:tc>
                  <a:txBody>
                    <a:bodyPr/>
                    <a:lstStyle/>
                    <a:p>
                      <a:pPr algn="ctr" fontAlgn="ctr"/>
                      <a:r>
                        <a:rPr lang="es-MX" sz="1000" u="none" strike="noStrike" dirty="0">
                          <a:effectLst/>
                        </a:rPr>
                        <a:t>TETELA DEL VOLCÁN</a:t>
                      </a:r>
                      <a:endParaRPr lang="es-MX" sz="1000" b="0" i="0" u="none" strike="noStrike" dirty="0">
                        <a:solidFill>
                          <a:srgbClr val="000000"/>
                        </a:solidFill>
                        <a:effectLst/>
                        <a:latin typeface="Century Gothic" pitchFamily="34" charset="0"/>
                      </a:endParaRPr>
                    </a:p>
                  </a:txBody>
                  <a:tcPr marL="3926" marR="3926" marT="3926" marB="0" anchor="ctr"/>
                </a:tc>
                <a:tc>
                  <a:txBody>
                    <a:bodyPr/>
                    <a:lstStyle/>
                    <a:p>
                      <a:pPr algn="ctr" fontAlgn="ctr"/>
                      <a:r>
                        <a:rPr lang="es-MX" sz="1000" u="none" strike="noStrike" dirty="0">
                          <a:effectLst/>
                        </a:rPr>
                        <a:t>4</a:t>
                      </a:r>
                      <a:endParaRPr lang="es-MX" sz="1000" b="0" i="0" u="none" strike="noStrike" dirty="0">
                        <a:solidFill>
                          <a:srgbClr val="000000"/>
                        </a:solidFill>
                        <a:effectLst/>
                        <a:latin typeface="Century Gothic" pitchFamily="34" charset="0"/>
                      </a:endParaRPr>
                    </a:p>
                  </a:txBody>
                  <a:tcPr marL="3926" marR="3926" marT="3926" marB="0" anchor="ctr"/>
                </a:tc>
              </a:tr>
              <a:tr h="164883">
                <a:tc>
                  <a:txBody>
                    <a:bodyPr/>
                    <a:lstStyle/>
                    <a:p>
                      <a:pPr algn="ctr" fontAlgn="ctr"/>
                      <a:r>
                        <a:rPr lang="es-MX" sz="1000" u="none" strike="noStrike" dirty="0">
                          <a:effectLst/>
                        </a:rPr>
                        <a:t>TLALTIZAPÁN DE ZAPATA</a:t>
                      </a:r>
                      <a:endParaRPr lang="es-MX" sz="1000" b="0" i="0" u="none" strike="noStrike" dirty="0">
                        <a:solidFill>
                          <a:srgbClr val="000000"/>
                        </a:solidFill>
                        <a:effectLst/>
                        <a:latin typeface="Century Gothic" pitchFamily="34" charset="0"/>
                      </a:endParaRPr>
                    </a:p>
                  </a:txBody>
                  <a:tcPr marL="3926" marR="3926" marT="3926" marB="0" anchor="ctr"/>
                </a:tc>
                <a:tc>
                  <a:txBody>
                    <a:bodyPr/>
                    <a:lstStyle/>
                    <a:p>
                      <a:pPr algn="ctr" fontAlgn="ctr"/>
                      <a:r>
                        <a:rPr lang="es-MX" sz="1000" u="none" strike="noStrike" dirty="0">
                          <a:effectLst/>
                        </a:rPr>
                        <a:t>21</a:t>
                      </a:r>
                      <a:endParaRPr lang="es-MX" sz="1000" b="0" i="0" u="none" strike="noStrike" dirty="0">
                        <a:solidFill>
                          <a:srgbClr val="000000"/>
                        </a:solidFill>
                        <a:effectLst/>
                        <a:latin typeface="Century Gothic" pitchFamily="34" charset="0"/>
                      </a:endParaRPr>
                    </a:p>
                  </a:txBody>
                  <a:tcPr marL="3926" marR="3926" marT="3926" marB="0" anchor="ctr"/>
                </a:tc>
              </a:tr>
              <a:tr h="78516">
                <a:tc>
                  <a:txBody>
                    <a:bodyPr/>
                    <a:lstStyle/>
                    <a:p>
                      <a:pPr algn="ctr" fontAlgn="ctr"/>
                      <a:r>
                        <a:rPr lang="es-MX" sz="1000" u="none" strike="noStrike" dirty="0">
                          <a:effectLst/>
                        </a:rPr>
                        <a:t>TLAQUILTENANGO</a:t>
                      </a:r>
                      <a:endParaRPr lang="es-MX" sz="1000" b="0" i="0" u="none" strike="noStrike" dirty="0">
                        <a:solidFill>
                          <a:srgbClr val="000000"/>
                        </a:solidFill>
                        <a:effectLst/>
                        <a:latin typeface="Century Gothic" pitchFamily="34" charset="0"/>
                      </a:endParaRPr>
                    </a:p>
                  </a:txBody>
                  <a:tcPr marL="3926" marR="3926" marT="3926" marB="0" anchor="ctr"/>
                </a:tc>
                <a:tc>
                  <a:txBody>
                    <a:bodyPr/>
                    <a:lstStyle/>
                    <a:p>
                      <a:pPr algn="ctr" fontAlgn="ctr"/>
                      <a:r>
                        <a:rPr lang="es-MX" sz="1000" u="none" strike="noStrike" dirty="0">
                          <a:effectLst/>
                        </a:rPr>
                        <a:t>19</a:t>
                      </a:r>
                      <a:endParaRPr lang="es-MX" sz="1000" b="0" i="0" u="none" strike="noStrike" dirty="0">
                        <a:solidFill>
                          <a:srgbClr val="000000"/>
                        </a:solidFill>
                        <a:effectLst/>
                        <a:latin typeface="Century Gothic" pitchFamily="34" charset="0"/>
                      </a:endParaRPr>
                    </a:p>
                  </a:txBody>
                  <a:tcPr marL="3926" marR="3926" marT="3926" marB="0" anchor="ctr"/>
                </a:tc>
              </a:tr>
              <a:tr h="78516">
                <a:tc>
                  <a:txBody>
                    <a:bodyPr/>
                    <a:lstStyle/>
                    <a:p>
                      <a:pPr algn="ctr" fontAlgn="ctr"/>
                      <a:r>
                        <a:rPr lang="es-MX" sz="1000" u="none" strike="noStrike" dirty="0">
                          <a:effectLst/>
                        </a:rPr>
                        <a:t>TLAYACAPAN </a:t>
                      </a:r>
                      <a:endParaRPr lang="es-MX" sz="1000" b="0" i="0" u="none" strike="noStrike" dirty="0">
                        <a:solidFill>
                          <a:srgbClr val="000000"/>
                        </a:solidFill>
                        <a:effectLst/>
                        <a:latin typeface="Century Gothic" pitchFamily="34" charset="0"/>
                      </a:endParaRPr>
                    </a:p>
                  </a:txBody>
                  <a:tcPr marL="3926" marR="3926" marT="3926" marB="0" anchor="ctr"/>
                </a:tc>
                <a:tc>
                  <a:txBody>
                    <a:bodyPr/>
                    <a:lstStyle/>
                    <a:p>
                      <a:pPr algn="ctr" fontAlgn="ctr"/>
                      <a:r>
                        <a:rPr lang="es-MX" sz="1000" u="none" strike="noStrike" dirty="0">
                          <a:effectLst/>
                        </a:rPr>
                        <a:t>4</a:t>
                      </a:r>
                      <a:endParaRPr lang="es-MX" sz="1000" b="0" i="0" u="none" strike="noStrike" dirty="0">
                        <a:solidFill>
                          <a:srgbClr val="000000"/>
                        </a:solidFill>
                        <a:effectLst/>
                        <a:latin typeface="Century Gothic" pitchFamily="34" charset="0"/>
                      </a:endParaRPr>
                    </a:p>
                  </a:txBody>
                  <a:tcPr marL="3926" marR="3926" marT="3926" marB="0" anchor="ctr"/>
                </a:tc>
              </a:tr>
              <a:tr h="125165">
                <a:tc>
                  <a:txBody>
                    <a:bodyPr/>
                    <a:lstStyle/>
                    <a:p>
                      <a:pPr algn="ctr" fontAlgn="ctr"/>
                      <a:r>
                        <a:rPr lang="es-MX" sz="1000" u="none" strike="noStrike" dirty="0">
                          <a:effectLst/>
                        </a:rPr>
                        <a:t>XOCHITEPEC</a:t>
                      </a:r>
                      <a:endParaRPr lang="es-MX" sz="1000" b="0" i="0" u="none" strike="noStrike" dirty="0">
                        <a:solidFill>
                          <a:srgbClr val="000000"/>
                        </a:solidFill>
                        <a:effectLst/>
                        <a:latin typeface="Century Gothic" pitchFamily="34" charset="0"/>
                      </a:endParaRPr>
                    </a:p>
                  </a:txBody>
                  <a:tcPr marL="3926" marR="3926" marT="3926" marB="0" anchor="ctr"/>
                </a:tc>
                <a:tc>
                  <a:txBody>
                    <a:bodyPr/>
                    <a:lstStyle/>
                    <a:p>
                      <a:pPr algn="ctr" fontAlgn="ctr"/>
                      <a:r>
                        <a:rPr lang="es-MX" sz="1000" u="none" strike="noStrike" dirty="0">
                          <a:effectLst/>
                        </a:rPr>
                        <a:t>72</a:t>
                      </a:r>
                      <a:endParaRPr lang="es-MX" sz="1000" b="0" i="0" u="none" strike="noStrike" dirty="0">
                        <a:solidFill>
                          <a:srgbClr val="000000"/>
                        </a:solidFill>
                        <a:effectLst/>
                        <a:latin typeface="Century Gothic" pitchFamily="34" charset="0"/>
                      </a:endParaRPr>
                    </a:p>
                  </a:txBody>
                  <a:tcPr marL="3926" marR="3926" marT="3926" marB="0" anchor="ctr"/>
                </a:tc>
              </a:tr>
              <a:tr h="78516">
                <a:tc>
                  <a:txBody>
                    <a:bodyPr/>
                    <a:lstStyle/>
                    <a:p>
                      <a:pPr algn="ctr" fontAlgn="ctr"/>
                      <a:r>
                        <a:rPr lang="es-MX" sz="1000" u="none" strike="noStrike" dirty="0">
                          <a:effectLst/>
                        </a:rPr>
                        <a:t>XOXOTLA</a:t>
                      </a:r>
                      <a:endParaRPr lang="es-MX" sz="1000" b="0" i="0" u="none" strike="noStrike" dirty="0">
                        <a:solidFill>
                          <a:srgbClr val="000000"/>
                        </a:solidFill>
                        <a:effectLst/>
                        <a:latin typeface="Century Gothic" pitchFamily="34" charset="0"/>
                      </a:endParaRPr>
                    </a:p>
                  </a:txBody>
                  <a:tcPr marL="3926" marR="3926" marT="3926" marB="0" anchor="ctr"/>
                </a:tc>
                <a:tc>
                  <a:txBody>
                    <a:bodyPr/>
                    <a:lstStyle/>
                    <a:p>
                      <a:pPr algn="ctr" fontAlgn="ctr"/>
                      <a:r>
                        <a:rPr lang="es-MX" sz="1000" u="none" strike="noStrike" dirty="0">
                          <a:effectLst/>
                        </a:rPr>
                        <a:t>13</a:t>
                      </a:r>
                      <a:endParaRPr lang="es-MX" sz="1000" b="0" i="0" u="none" strike="noStrike" dirty="0">
                        <a:solidFill>
                          <a:srgbClr val="000000"/>
                        </a:solidFill>
                        <a:effectLst/>
                        <a:latin typeface="Century Gothic" pitchFamily="34" charset="0"/>
                      </a:endParaRPr>
                    </a:p>
                  </a:txBody>
                  <a:tcPr marL="3926" marR="3926" marT="3926" marB="0" anchor="ctr"/>
                </a:tc>
              </a:tr>
              <a:tr h="78516">
                <a:tc>
                  <a:txBody>
                    <a:bodyPr/>
                    <a:lstStyle/>
                    <a:p>
                      <a:pPr algn="ctr" fontAlgn="ctr"/>
                      <a:r>
                        <a:rPr lang="es-MX" sz="1000" u="none" strike="noStrike" dirty="0">
                          <a:effectLst/>
                        </a:rPr>
                        <a:t>YAUTEPEC DE ZARAGOZA</a:t>
                      </a:r>
                      <a:endParaRPr lang="es-MX" sz="1000" b="0" i="0" u="none" strike="noStrike" dirty="0">
                        <a:solidFill>
                          <a:srgbClr val="000000"/>
                        </a:solidFill>
                        <a:effectLst/>
                        <a:latin typeface="Century Gothic" pitchFamily="34" charset="0"/>
                      </a:endParaRPr>
                    </a:p>
                  </a:txBody>
                  <a:tcPr marL="3926" marR="3926" marT="3926" marB="0" anchor="ctr"/>
                </a:tc>
                <a:tc>
                  <a:txBody>
                    <a:bodyPr/>
                    <a:lstStyle/>
                    <a:p>
                      <a:pPr algn="ctr" fontAlgn="ctr"/>
                      <a:r>
                        <a:rPr lang="es-MX" sz="1000" u="none" strike="noStrike" dirty="0">
                          <a:effectLst/>
                        </a:rPr>
                        <a:t>60</a:t>
                      </a:r>
                      <a:endParaRPr lang="es-MX" sz="1000" b="0" i="0" u="none" strike="noStrike" dirty="0">
                        <a:solidFill>
                          <a:srgbClr val="000000"/>
                        </a:solidFill>
                        <a:effectLst/>
                        <a:latin typeface="Century Gothic" pitchFamily="34" charset="0"/>
                      </a:endParaRPr>
                    </a:p>
                  </a:txBody>
                  <a:tcPr marL="3926" marR="3926" marT="3926" marB="0" anchor="ctr"/>
                </a:tc>
              </a:tr>
              <a:tr h="78516">
                <a:tc>
                  <a:txBody>
                    <a:bodyPr/>
                    <a:lstStyle/>
                    <a:p>
                      <a:pPr algn="ctr" fontAlgn="ctr"/>
                      <a:r>
                        <a:rPr lang="es-MX" sz="1000" u="none" strike="noStrike" dirty="0">
                          <a:effectLst/>
                        </a:rPr>
                        <a:t>YECAPIXTLA</a:t>
                      </a:r>
                      <a:endParaRPr lang="es-MX" sz="1000" b="0" i="0" u="none" strike="noStrike" dirty="0">
                        <a:solidFill>
                          <a:srgbClr val="000000"/>
                        </a:solidFill>
                        <a:effectLst/>
                        <a:latin typeface="Century Gothic" pitchFamily="34" charset="0"/>
                      </a:endParaRPr>
                    </a:p>
                  </a:txBody>
                  <a:tcPr marL="3926" marR="3926" marT="3926" marB="0" anchor="ctr"/>
                </a:tc>
                <a:tc>
                  <a:txBody>
                    <a:bodyPr/>
                    <a:lstStyle/>
                    <a:p>
                      <a:pPr algn="ctr" fontAlgn="ctr"/>
                      <a:r>
                        <a:rPr lang="es-MX" sz="1000" u="none" strike="noStrike" dirty="0">
                          <a:effectLst/>
                        </a:rPr>
                        <a:t>10</a:t>
                      </a:r>
                      <a:endParaRPr lang="es-MX" sz="1000" b="0" i="0" u="none" strike="noStrike" dirty="0">
                        <a:solidFill>
                          <a:srgbClr val="000000"/>
                        </a:solidFill>
                        <a:effectLst/>
                        <a:latin typeface="Century Gothic" pitchFamily="34" charset="0"/>
                      </a:endParaRPr>
                    </a:p>
                  </a:txBody>
                  <a:tcPr marL="3926" marR="3926" marT="3926" marB="0" anchor="ctr"/>
                </a:tc>
              </a:tr>
              <a:tr h="78516">
                <a:tc>
                  <a:txBody>
                    <a:bodyPr/>
                    <a:lstStyle/>
                    <a:p>
                      <a:pPr algn="ctr" fontAlgn="ctr"/>
                      <a:r>
                        <a:rPr lang="es-MX" sz="1000" u="none" strike="noStrike" dirty="0">
                          <a:effectLst/>
                        </a:rPr>
                        <a:t>ZACATEPEC DE HIDALGO</a:t>
                      </a:r>
                      <a:endParaRPr lang="es-MX" sz="1000" b="0" i="0" u="none" strike="noStrike" dirty="0">
                        <a:solidFill>
                          <a:srgbClr val="000000"/>
                        </a:solidFill>
                        <a:effectLst/>
                        <a:latin typeface="Century Gothic" pitchFamily="34" charset="0"/>
                      </a:endParaRPr>
                    </a:p>
                  </a:txBody>
                  <a:tcPr marL="3926" marR="3926" marT="3926" marB="0" anchor="ctr"/>
                </a:tc>
                <a:tc>
                  <a:txBody>
                    <a:bodyPr/>
                    <a:lstStyle/>
                    <a:p>
                      <a:pPr algn="ctr" fontAlgn="ctr"/>
                      <a:r>
                        <a:rPr lang="es-MX" sz="1000" u="none" strike="noStrike" dirty="0">
                          <a:effectLst/>
                        </a:rPr>
                        <a:t>20</a:t>
                      </a:r>
                      <a:endParaRPr lang="es-MX" sz="1000" b="0" i="0" u="none" strike="noStrike" dirty="0">
                        <a:solidFill>
                          <a:srgbClr val="000000"/>
                        </a:solidFill>
                        <a:effectLst/>
                        <a:latin typeface="Century Gothic" pitchFamily="34" charset="0"/>
                      </a:endParaRPr>
                    </a:p>
                  </a:txBody>
                  <a:tcPr marL="3926" marR="3926" marT="3926" marB="0" anchor="ctr"/>
                </a:tc>
              </a:tr>
              <a:tr h="78516">
                <a:tc>
                  <a:txBody>
                    <a:bodyPr/>
                    <a:lstStyle/>
                    <a:p>
                      <a:pPr algn="ctr" fontAlgn="ctr"/>
                      <a:r>
                        <a:rPr lang="es-ES" sz="1000" b="1" i="1" u="none" strike="noStrike" dirty="0" smtClean="0">
                          <a:solidFill>
                            <a:srgbClr val="000000"/>
                          </a:solidFill>
                          <a:effectLst/>
                          <a:latin typeface="Century Gothic" pitchFamily="34" charset="0"/>
                        </a:rPr>
                        <a:t>TOTAL</a:t>
                      </a:r>
                      <a:endParaRPr lang="es-MX" sz="1000" b="1" i="1" u="none" strike="noStrike" dirty="0">
                        <a:solidFill>
                          <a:srgbClr val="000000"/>
                        </a:solidFill>
                        <a:effectLst/>
                        <a:latin typeface="Century Gothic" pitchFamily="34" charset="0"/>
                      </a:endParaRPr>
                    </a:p>
                  </a:txBody>
                  <a:tcPr marL="3926" marR="3926" marT="3926" marB="0" anchor="ctr"/>
                </a:tc>
                <a:tc>
                  <a:txBody>
                    <a:bodyPr/>
                    <a:lstStyle/>
                    <a:p>
                      <a:pPr algn="ctr" fontAlgn="ctr"/>
                      <a:r>
                        <a:rPr lang="es-ES" sz="1000" b="1" i="1" u="none" strike="noStrike" smtClean="0">
                          <a:solidFill>
                            <a:srgbClr val="000000"/>
                          </a:solidFill>
                          <a:effectLst/>
                          <a:latin typeface="Century Gothic" pitchFamily="34" charset="0"/>
                        </a:rPr>
                        <a:t>1,308</a:t>
                      </a:r>
                      <a:endParaRPr lang="es-MX" sz="1000" b="1" i="1" u="none" strike="noStrike" dirty="0">
                        <a:solidFill>
                          <a:srgbClr val="000000"/>
                        </a:solidFill>
                        <a:effectLst/>
                        <a:latin typeface="Century Gothic" pitchFamily="34" charset="0"/>
                      </a:endParaRPr>
                    </a:p>
                  </a:txBody>
                  <a:tcPr marL="3926" marR="3926" marT="3926" marB="0" anchor="ctr"/>
                </a:tc>
              </a:tr>
            </a:tbl>
          </a:graphicData>
        </a:graphic>
      </p:graphicFrame>
    </p:spTree>
    <p:extLst>
      <p:ext uri="{BB962C8B-B14F-4D97-AF65-F5344CB8AC3E}">
        <p14:creationId xmlns:p14="http://schemas.microsoft.com/office/powerpoint/2010/main" val="13301684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9"/>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9526"/>
            <a:ext cx="794143" cy="895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Conector recto 4"/>
          <p:cNvCxnSpPr/>
          <p:nvPr/>
        </p:nvCxnSpPr>
        <p:spPr>
          <a:xfrm flipV="1">
            <a:off x="0" y="924977"/>
            <a:ext cx="12192000" cy="55751"/>
          </a:xfrm>
          <a:prstGeom prst="line">
            <a:avLst/>
          </a:prstGeom>
          <a:ln w="76200">
            <a:solidFill>
              <a:schemeClr val="bg2">
                <a:lumMod val="75000"/>
              </a:schemeClr>
            </a:solidFill>
          </a:ln>
          <a:effectLst/>
        </p:spPr>
        <p:style>
          <a:lnRef idx="1">
            <a:schemeClr val="accent1"/>
          </a:lnRef>
          <a:fillRef idx="0">
            <a:schemeClr val="accent1"/>
          </a:fillRef>
          <a:effectRef idx="0">
            <a:schemeClr val="accent1"/>
          </a:effectRef>
          <a:fontRef idx="minor">
            <a:schemeClr val="tx1"/>
          </a:fontRef>
        </p:style>
      </p:cxnSp>
      <p:pic>
        <p:nvPicPr>
          <p:cNvPr id="6" name="Imagen 5">
            <a:extLst>
              <a:ext uri="{FF2B5EF4-FFF2-40B4-BE49-F238E27FC236}">
                <a16:creationId xmlns="" xmlns:a16="http://schemas.microsoft.com/office/drawing/2014/main" id="{EE4EAA73-B85E-9941-90E7-2934A58D750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48514" y="46222"/>
            <a:ext cx="584203" cy="783691"/>
          </a:xfrm>
          <a:prstGeom prst="rect">
            <a:avLst/>
          </a:prstGeom>
        </p:spPr>
      </p:pic>
      <p:sp>
        <p:nvSpPr>
          <p:cNvPr id="7" name="3 CuadroTexto"/>
          <p:cNvSpPr txBox="1"/>
          <p:nvPr/>
        </p:nvSpPr>
        <p:spPr>
          <a:xfrm>
            <a:off x="587388" y="1772816"/>
            <a:ext cx="11017224" cy="3970318"/>
          </a:xfrm>
          <a:prstGeom prst="rect">
            <a:avLst/>
          </a:prstGeom>
          <a:noFill/>
        </p:spPr>
        <p:txBody>
          <a:bodyPr wrap="square" rtlCol="0">
            <a:spAutoFit/>
          </a:bodyPr>
          <a:lstStyle/>
          <a:p>
            <a:pPr algn="ctr"/>
            <a:r>
              <a:rPr lang="es-MX" b="1" dirty="0" smtClean="0">
                <a:latin typeface="Century Gothic" panose="020B0502020202020204" pitchFamily="34" charset="0"/>
              </a:rPr>
              <a:t>PROYECTO AVGM/MOR/AC03/CESP/017</a:t>
            </a:r>
            <a:endParaRPr lang="es-MX" b="1" dirty="0">
              <a:latin typeface="Century Gothic" panose="020B0502020202020204" pitchFamily="34" charset="0"/>
            </a:endParaRPr>
          </a:p>
          <a:p>
            <a:pPr algn="just"/>
            <a:endParaRPr lang="es-MX" dirty="0">
              <a:latin typeface="Century Gothic" panose="020B0502020202020204" pitchFamily="34" charset="0"/>
            </a:endParaRPr>
          </a:p>
          <a:p>
            <a:pPr algn="just"/>
            <a:r>
              <a:rPr lang="es-ES" dirty="0" smtClean="0">
                <a:latin typeface="Century Gothic" panose="020B0502020202020204" pitchFamily="34" charset="0"/>
              </a:rPr>
              <a:t>Durante el presente año, la Comisión Estatal de Seguridad Pública logró un subsidio de $2,100,000.00 para la ejecución del proyecto AVGM/MOR/AC03/CESP/017 buscando fortalecer </a:t>
            </a:r>
            <a:r>
              <a:rPr lang="es-ES" dirty="0">
                <a:latin typeface="Century Gothic" panose="020B0502020202020204" pitchFamily="34" charset="0"/>
              </a:rPr>
              <a:t>los servicios especializados de la </a:t>
            </a:r>
            <a:r>
              <a:rPr lang="es-ES" dirty="0" smtClean="0">
                <a:latin typeface="Century Gothic" panose="020B0502020202020204" pitchFamily="34" charset="0"/>
              </a:rPr>
              <a:t>CES </a:t>
            </a:r>
            <a:r>
              <a:rPr lang="es-ES" dirty="0">
                <a:latin typeface="Century Gothic" panose="020B0502020202020204" pitchFamily="34" charset="0"/>
              </a:rPr>
              <a:t>a través de una Unidad Especializada de Primera Intervención para la Atención de la Violencia de Género, mediante la canalización y seguimiento de situaciones donde se violente a una niñas, adolescente o mujer</a:t>
            </a:r>
            <a:r>
              <a:rPr lang="es-ES" dirty="0" smtClean="0">
                <a:latin typeface="Century Gothic" panose="020B0502020202020204" pitchFamily="34" charset="0"/>
              </a:rPr>
              <a:t>, mejorando </a:t>
            </a:r>
            <a:r>
              <a:rPr lang="es-ES" dirty="0">
                <a:latin typeface="Century Gothic" panose="020B0502020202020204" pitchFamily="34" charset="0"/>
              </a:rPr>
              <a:t>las respuestas a las emergencias recibidas en número único de emergencias 9-1-1, Segurichat y </a:t>
            </a:r>
            <a:r>
              <a:rPr lang="es-ES" dirty="0" smtClean="0">
                <a:latin typeface="Century Gothic" panose="020B0502020202020204" pitchFamily="34" charset="0"/>
              </a:rPr>
              <a:t>TELAMMOR.</a:t>
            </a:r>
          </a:p>
          <a:p>
            <a:pPr algn="just"/>
            <a:endParaRPr lang="es-ES" dirty="0">
              <a:latin typeface="Century Gothic" panose="020B0502020202020204" pitchFamily="34" charset="0"/>
            </a:endParaRPr>
          </a:p>
          <a:p>
            <a:pPr algn="just"/>
            <a:r>
              <a:rPr lang="es-ES" dirty="0" smtClean="0">
                <a:latin typeface="Century Gothic" panose="020B0502020202020204" pitchFamily="34" charset="0"/>
              </a:rPr>
              <a:t>Para la ejecución del proyecto, se contrataron 12 personas servidores públicos en las ramas de psicología y derecho, para realizar funciones como «Operador Telefónico Especializado en Atención de Niñas, Adolescentes y Mujeres en Situación de Violencia» además de una persona como «Psicólogo Clínico» quien brinda atención psicológica a las y los operadores telefónicos.</a:t>
            </a:r>
            <a:endParaRPr lang="es-MX" dirty="0">
              <a:latin typeface="Century Gothic" panose="020B0502020202020204" pitchFamily="34" charset="0"/>
            </a:endParaRPr>
          </a:p>
        </p:txBody>
      </p:sp>
    </p:spTree>
    <p:extLst>
      <p:ext uri="{BB962C8B-B14F-4D97-AF65-F5344CB8AC3E}">
        <p14:creationId xmlns:p14="http://schemas.microsoft.com/office/powerpoint/2010/main" val="14307536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9"/>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9526"/>
            <a:ext cx="794143" cy="895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Conector recto 4"/>
          <p:cNvCxnSpPr/>
          <p:nvPr/>
        </p:nvCxnSpPr>
        <p:spPr>
          <a:xfrm flipV="1">
            <a:off x="0" y="924977"/>
            <a:ext cx="12192000" cy="55751"/>
          </a:xfrm>
          <a:prstGeom prst="line">
            <a:avLst/>
          </a:prstGeom>
          <a:ln w="76200">
            <a:solidFill>
              <a:schemeClr val="bg2">
                <a:lumMod val="75000"/>
              </a:schemeClr>
            </a:solidFill>
          </a:ln>
          <a:effectLst/>
        </p:spPr>
        <p:style>
          <a:lnRef idx="1">
            <a:schemeClr val="accent1"/>
          </a:lnRef>
          <a:fillRef idx="0">
            <a:schemeClr val="accent1"/>
          </a:fillRef>
          <a:effectRef idx="0">
            <a:schemeClr val="accent1"/>
          </a:effectRef>
          <a:fontRef idx="minor">
            <a:schemeClr val="tx1"/>
          </a:fontRef>
        </p:style>
      </p:cxnSp>
      <p:pic>
        <p:nvPicPr>
          <p:cNvPr id="6" name="Imagen 5">
            <a:extLst>
              <a:ext uri="{FF2B5EF4-FFF2-40B4-BE49-F238E27FC236}">
                <a16:creationId xmlns="" xmlns:a16="http://schemas.microsoft.com/office/drawing/2014/main" id="{EE4EAA73-B85E-9941-90E7-2934A58D750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48514" y="46222"/>
            <a:ext cx="584203" cy="783691"/>
          </a:xfrm>
          <a:prstGeom prst="rect">
            <a:avLst/>
          </a:prstGeom>
        </p:spPr>
      </p:pic>
      <p:sp>
        <p:nvSpPr>
          <p:cNvPr id="7" name="3 CuadroTexto"/>
          <p:cNvSpPr txBox="1"/>
          <p:nvPr/>
        </p:nvSpPr>
        <p:spPr>
          <a:xfrm>
            <a:off x="623391" y="1412776"/>
            <a:ext cx="11017224" cy="369332"/>
          </a:xfrm>
          <a:prstGeom prst="rect">
            <a:avLst/>
          </a:prstGeom>
          <a:noFill/>
        </p:spPr>
        <p:txBody>
          <a:bodyPr wrap="square" rtlCol="0">
            <a:spAutoFit/>
          </a:bodyPr>
          <a:lstStyle/>
          <a:p>
            <a:pPr algn="ctr"/>
            <a:r>
              <a:rPr lang="es-ES" b="1" dirty="0" smtClean="0">
                <a:latin typeface="Century Gothic" panose="020B0502020202020204" pitchFamily="34" charset="0"/>
              </a:rPr>
              <a:t>SEGURICHAT</a:t>
            </a:r>
          </a:p>
        </p:txBody>
      </p:sp>
      <p:sp>
        <p:nvSpPr>
          <p:cNvPr id="8" name="3 CuadroTexto"/>
          <p:cNvSpPr txBox="1"/>
          <p:nvPr/>
        </p:nvSpPr>
        <p:spPr>
          <a:xfrm>
            <a:off x="769505" y="1839195"/>
            <a:ext cx="11017224" cy="5355312"/>
          </a:xfrm>
          <a:prstGeom prst="rect">
            <a:avLst/>
          </a:prstGeom>
          <a:noFill/>
        </p:spPr>
        <p:txBody>
          <a:bodyPr wrap="square" rtlCol="0">
            <a:spAutoFit/>
          </a:bodyPr>
          <a:lstStyle/>
          <a:p>
            <a:pPr algn="just"/>
            <a:r>
              <a:rPr lang="es-ES" dirty="0" smtClean="0">
                <a:latin typeface="Century Gothic" panose="020B0502020202020204" pitchFamily="34" charset="0"/>
              </a:rPr>
              <a:t>Segurichat es un sistema de comunicación y atención ciudadana directa con la Comisión Estatal de Seguridad Pública, este sistema brinda atención de manera inmediata para generar un vínculo de cercanía además de promover la coordinación entre las corporaciones operativas e instituciones encargadas de seguridad con el sector social, educativo y empresarial, colaborando con el Número Único de Emergencias 9-1-1.</a:t>
            </a:r>
          </a:p>
          <a:p>
            <a:pPr algn="just"/>
            <a:endParaRPr lang="es-ES" dirty="0">
              <a:latin typeface="Century Gothic" panose="020B0502020202020204" pitchFamily="34" charset="0"/>
            </a:endParaRPr>
          </a:p>
          <a:p>
            <a:pPr algn="just"/>
            <a:r>
              <a:rPr lang="es-ES" dirty="0" smtClean="0">
                <a:latin typeface="Century Gothic" panose="020B0502020202020204" pitchFamily="34" charset="0"/>
              </a:rPr>
              <a:t>Segurichat se basa </a:t>
            </a:r>
            <a:r>
              <a:rPr lang="es-ES" dirty="0" smtClean="0">
                <a:latin typeface="Century Gothic" panose="020B0502020202020204" pitchFamily="34" charset="0"/>
              </a:rPr>
              <a:t>en la organización de grupos de comunicación vía </a:t>
            </a:r>
            <a:r>
              <a:rPr lang="es-ES" dirty="0" err="1" smtClean="0">
                <a:latin typeface="Century Gothic" panose="020B0502020202020204" pitchFamily="34" charset="0"/>
              </a:rPr>
              <a:t>whatsapp</a:t>
            </a:r>
            <a:r>
              <a:rPr lang="es-ES" dirty="0" smtClean="0">
                <a:latin typeface="Century Gothic" panose="020B0502020202020204" pitchFamily="34" charset="0"/>
              </a:rPr>
              <a:t> organizados y monitoreados por el C5 Morelos, las personas que participan en los grupos de Segurichat proporcionan datos personales a C5 quien realiza una corroboración de datos; de esta manera permite no generar </a:t>
            </a:r>
            <a:r>
              <a:rPr lang="es-ES" dirty="0" err="1" smtClean="0">
                <a:latin typeface="Century Gothic" panose="020B0502020202020204" pitchFamily="34" charset="0"/>
              </a:rPr>
              <a:t>alertamientos</a:t>
            </a:r>
            <a:r>
              <a:rPr lang="es-ES" dirty="0" smtClean="0">
                <a:latin typeface="Century Gothic" panose="020B0502020202020204" pitchFamily="34" charset="0"/>
              </a:rPr>
              <a:t> falsos, </a:t>
            </a:r>
            <a:r>
              <a:rPr lang="es-ES" dirty="0" err="1" smtClean="0">
                <a:latin typeface="Century Gothic" panose="020B0502020202020204" pitchFamily="34" charset="0"/>
              </a:rPr>
              <a:t>eficientando</a:t>
            </a:r>
            <a:r>
              <a:rPr lang="es-ES" dirty="0" smtClean="0">
                <a:latin typeface="Century Gothic" panose="020B0502020202020204" pitchFamily="34" charset="0"/>
              </a:rPr>
              <a:t> la operatividad de los cuerpos de emergencia.</a:t>
            </a:r>
            <a:endParaRPr lang="es-ES" dirty="0" smtClean="0">
              <a:latin typeface="Century Gothic" panose="020B0502020202020204" pitchFamily="34" charset="0"/>
            </a:endParaRPr>
          </a:p>
          <a:p>
            <a:pPr algn="just"/>
            <a:endParaRPr lang="es-ES" dirty="0">
              <a:latin typeface="Century Gothic" panose="020B0502020202020204" pitchFamily="34" charset="0"/>
            </a:endParaRPr>
          </a:p>
          <a:p>
            <a:pPr algn="just"/>
            <a:r>
              <a:rPr lang="es-ES" dirty="0" smtClean="0">
                <a:latin typeface="Century Gothic" panose="020B0502020202020204" pitchFamily="34" charset="0"/>
              </a:rPr>
              <a:t>El mecanismo con el que operan los Segurichat se centra en la solicitud de apoyo de la ciudadanía en cuanto a emergencias de seguridad, médicas, protección civil y de prevención del delito, las y los operadores telefónicos de Segurichat recaba la información necesaria para brindar la atención y la despachan a las unidades operativas.</a:t>
            </a:r>
          </a:p>
          <a:p>
            <a:pPr algn="just"/>
            <a:endParaRPr lang="es-ES" dirty="0">
              <a:latin typeface="Century Gothic" panose="020B0502020202020204" pitchFamily="34" charset="0"/>
            </a:endParaRPr>
          </a:p>
          <a:p>
            <a:pPr algn="just"/>
            <a:endParaRPr lang="es-ES" dirty="0" smtClean="0">
              <a:latin typeface="Century Gothic" panose="020B0502020202020204" pitchFamily="34" charset="0"/>
            </a:endParaRPr>
          </a:p>
          <a:p>
            <a:pPr algn="just"/>
            <a:endParaRPr lang="es-ES" dirty="0">
              <a:latin typeface="Century Gothic" panose="020B0502020202020204" pitchFamily="34" charset="0"/>
            </a:endParaRPr>
          </a:p>
        </p:txBody>
      </p:sp>
    </p:spTree>
    <p:extLst>
      <p:ext uri="{BB962C8B-B14F-4D97-AF65-F5344CB8AC3E}">
        <p14:creationId xmlns:p14="http://schemas.microsoft.com/office/powerpoint/2010/main" val="36667364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9"/>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9526"/>
            <a:ext cx="794143" cy="895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Conector recto 4"/>
          <p:cNvCxnSpPr/>
          <p:nvPr/>
        </p:nvCxnSpPr>
        <p:spPr>
          <a:xfrm flipV="1">
            <a:off x="0" y="924977"/>
            <a:ext cx="12192000" cy="55751"/>
          </a:xfrm>
          <a:prstGeom prst="line">
            <a:avLst/>
          </a:prstGeom>
          <a:ln w="76200">
            <a:solidFill>
              <a:schemeClr val="bg2">
                <a:lumMod val="75000"/>
              </a:schemeClr>
            </a:solidFill>
          </a:ln>
          <a:effectLst/>
        </p:spPr>
        <p:style>
          <a:lnRef idx="1">
            <a:schemeClr val="accent1"/>
          </a:lnRef>
          <a:fillRef idx="0">
            <a:schemeClr val="accent1"/>
          </a:fillRef>
          <a:effectRef idx="0">
            <a:schemeClr val="accent1"/>
          </a:effectRef>
          <a:fontRef idx="minor">
            <a:schemeClr val="tx1"/>
          </a:fontRef>
        </p:style>
      </p:cxnSp>
      <p:pic>
        <p:nvPicPr>
          <p:cNvPr id="6" name="Imagen 5">
            <a:extLst>
              <a:ext uri="{FF2B5EF4-FFF2-40B4-BE49-F238E27FC236}">
                <a16:creationId xmlns="" xmlns:a16="http://schemas.microsoft.com/office/drawing/2014/main" id="{EE4EAA73-B85E-9941-90E7-2934A58D750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48514" y="46222"/>
            <a:ext cx="584203" cy="783691"/>
          </a:xfrm>
          <a:prstGeom prst="rect">
            <a:avLst/>
          </a:prstGeom>
        </p:spPr>
      </p:pic>
      <p:sp>
        <p:nvSpPr>
          <p:cNvPr id="7" name="3 CuadroTexto"/>
          <p:cNvSpPr txBox="1"/>
          <p:nvPr/>
        </p:nvSpPr>
        <p:spPr>
          <a:xfrm>
            <a:off x="623391" y="1412776"/>
            <a:ext cx="11017224" cy="369332"/>
          </a:xfrm>
          <a:prstGeom prst="rect">
            <a:avLst/>
          </a:prstGeom>
          <a:noFill/>
        </p:spPr>
        <p:txBody>
          <a:bodyPr wrap="square" rtlCol="0">
            <a:spAutoFit/>
          </a:bodyPr>
          <a:lstStyle/>
          <a:p>
            <a:pPr algn="ctr"/>
            <a:r>
              <a:rPr lang="es-ES" b="1" dirty="0" smtClean="0">
                <a:latin typeface="Century Gothic" panose="020B0502020202020204" pitchFamily="34" charset="0"/>
              </a:rPr>
              <a:t>SEGURICHAT</a:t>
            </a:r>
          </a:p>
        </p:txBody>
      </p:sp>
      <p:sp>
        <p:nvSpPr>
          <p:cNvPr id="8" name="3 CuadroTexto"/>
          <p:cNvSpPr txBox="1"/>
          <p:nvPr/>
        </p:nvSpPr>
        <p:spPr>
          <a:xfrm>
            <a:off x="741076" y="2276872"/>
            <a:ext cx="11017224" cy="2862322"/>
          </a:xfrm>
          <a:prstGeom prst="rect">
            <a:avLst/>
          </a:prstGeom>
          <a:noFill/>
        </p:spPr>
        <p:txBody>
          <a:bodyPr wrap="square" rtlCol="0">
            <a:spAutoFit/>
          </a:bodyPr>
          <a:lstStyle/>
          <a:p>
            <a:pPr algn="just"/>
            <a:r>
              <a:rPr lang="es-ES" dirty="0" smtClean="0">
                <a:latin typeface="Century Gothic" panose="020B0502020202020204" pitchFamily="34" charset="0"/>
              </a:rPr>
              <a:t>El área de SEGURICHAT se reforzó a través de la </a:t>
            </a:r>
            <a:r>
              <a:rPr lang="es-ES" b="1" dirty="0" smtClean="0">
                <a:latin typeface="Century Gothic" panose="020B0502020202020204" pitchFamily="34" charset="0"/>
              </a:rPr>
              <a:t>asignación de tres personas servidores públicos</a:t>
            </a:r>
            <a:r>
              <a:rPr lang="es-ES" dirty="0" smtClean="0">
                <a:latin typeface="Century Gothic" panose="020B0502020202020204" pitchFamily="34" charset="0"/>
              </a:rPr>
              <a:t> para realizar acciones de atención a casos de violencia hacia niñas, adolescentes y mujeres recibidas en SEGURICHAT. </a:t>
            </a:r>
          </a:p>
          <a:p>
            <a:pPr algn="just"/>
            <a:endParaRPr lang="es-ES" dirty="0">
              <a:latin typeface="Century Gothic" panose="020B0502020202020204" pitchFamily="34" charset="0"/>
            </a:endParaRPr>
          </a:p>
          <a:p>
            <a:pPr algn="just"/>
            <a:r>
              <a:rPr lang="es-ES" dirty="0" smtClean="0">
                <a:latin typeface="Century Gothic" panose="020B0502020202020204" pitchFamily="34" charset="0"/>
              </a:rPr>
              <a:t>Durante el mes de Junio de 2023, se atendieron </a:t>
            </a:r>
            <a:r>
              <a:rPr lang="es-ES" b="1" i="1" dirty="0" smtClean="0">
                <a:latin typeface="Century Gothic" panose="020B0502020202020204" pitchFamily="34" charset="0"/>
              </a:rPr>
              <a:t>81 casos de violencia ejercida por razones de género</a:t>
            </a:r>
            <a:r>
              <a:rPr lang="es-ES" dirty="0" smtClean="0">
                <a:latin typeface="Century Gothic" panose="020B0502020202020204" pitchFamily="34" charset="0"/>
              </a:rPr>
              <a:t> en los cuales se realizó atención psicológica de contención así como asesoría jurídica de acuerdo a lo manifestado por las usuarias; en el mismo sentido se realizó la atención de </a:t>
            </a:r>
            <a:r>
              <a:rPr lang="es-ES" b="1" i="1" dirty="0" smtClean="0">
                <a:latin typeface="Century Gothic" panose="020B0502020202020204" pitchFamily="34" charset="0"/>
              </a:rPr>
              <a:t>155 situaciones de emergencia por diversas situaciones sobre seguridad pública, protección civil y el ámbito de la salud</a:t>
            </a:r>
            <a:r>
              <a:rPr lang="es-ES" dirty="0" smtClean="0">
                <a:latin typeface="Century Gothic" panose="020B0502020202020204" pitchFamily="34" charset="0"/>
              </a:rPr>
              <a:t>. </a:t>
            </a:r>
          </a:p>
          <a:p>
            <a:pPr algn="just"/>
            <a:endParaRPr lang="es-ES" dirty="0">
              <a:latin typeface="Century Gothic" panose="020B0502020202020204" pitchFamily="34" charset="0"/>
            </a:endParaRPr>
          </a:p>
        </p:txBody>
      </p:sp>
    </p:spTree>
    <p:extLst>
      <p:ext uri="{BB962C8B-B14F-4D97-AF65-F5344CB8AC3E}">
        <p14:creationId xmlns:p14="http://schemas.microsoft.com/office/powerpoint/2010/main" val="38551271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9"/>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9526"/>
            <a:ext cx="794143" cy="895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Conector recto 4"/>
          <p:cNvCxnSpPr/>
          <p:nvPr/>
        </p:nvCxnSpPr>
        <p:spPr>
          <a:xfrm flipV="1">
            <a:off x="0" y="924977"/>
            <a:ext cx="12192000" cy="55751"/>
          </a:xfrm>
          <a:prstGeom prst="line">
            <a:avLst/>
          </a:prstGeom>
          <a:ln w="76200">
            <a:solidFill>
              <a:schemeClr val="bg2">
                <a:lumMod val="75000"/>
              </a:schemeClr>
            </a:solidFill>
          </a:ln>
          <a:effectLst/>
        </p:spPr>
        <p:style>
          <a:lnRef idx="1">
            <a:schemeClr val="accent1"/>
          </a:lnRef>
          <a:fillRef idx="0">
            <a:schemeClr val="accent1"/>
          </a:fillRef>
          <a:effectRef idx="0">
            <a:schemeClr val="accent1"/>
          </a:effectRef>
          <a:fontRef idx="minor">
            <a:schemeClr val="tx1"/>
          </a:fontRef>
        </p:style>
      </p:cxnSp>
      <p:pic>
        <p:nvPicPr>
          <p:cNvPr id="6" name="Imagen 5">
            <a:extLst>
              <a:ext uri="{FF2B5EF4-FFF2-40B4-BE49-F238E27FC236}">
                <a16:creationId xmlns="" xmlns:a16="http://schemas.microsoft.com/office/drawing/2014/main" id="{EE4EAA73-B85E-9941-90E7-2934A58D750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48514" y="46222"/>
            <a:ext cx="584203" cy="783691"/>
          </a:xfrm>
          <a:prstGeom prst="rect">
            <a:avLst/>
          </a:prstGeom>
        </p:spPr>
      </p:pic>
      <p:graphicFrame>
        <p:nvGraphicFramePr>
          <p:cNvPr id="2" name="1 Tabla"/>
          <p:cNvGraphicFramePr>
            <a:graphicFrameLocks noGrp="1"/>
          </p:cNvGraphicFramePr>
          <p:nvPr>
            <p:extLst>
              <p:ext uri="{D42A27DB-BD31-4B8C-83A1-F6EECF244321}">
                <p14:modId xmlns:p14="http://schemas.microsoft.com/office/powerpoint/2010/main" val="2830601146"/>
              </p:ext>
            </p:extLst>
          </p:nvPr>
        </p:nvGraphicFramePr>
        <p:xfrm>
          <a:off x="983432" y="1124744"/>
          <a:ext cx="9577064" cy="5294156"/>
        </p:xfrm>
        <a:graphic>
          <a:graphicData uri="http://schemas.openxmlformats.org/drawingml/2006/table">
            <a:tbl>
              <a:tblPr>
                <a:effectLst>
                  <a:outerShdw blurRad="63500" sx="102000" sy="102000" algn="ctr" rotWithShape="0">
                    <a:prstClr val="black">
                      <a:alpha val="40000"/>
                    </a:prstClr>
                  </a:outerShdw>
                </a:effectLst>
                <a:tableStyleId>{6E25E649-3F16-4E02-A733-19D2CDBF48F0}</a:tableStyleId>
              </a:tblPr>
              <a:tblGrid>
                <a:gridCol w="2448272"/>
                <a:gridCol w="2160240"/>
                <a:gridCol w="2448272"/>
                <a:gridCol w="2520280"/>
              </a:tblGrid>
              <a:tr h="171990">
                <a:tc gridSpan="4">
                  <a:txBody>
                    <a:bodyPr/>
                    <a:lstStyle/>
                    <a:p>
                      <a:pPr algn="ctr" fontAlgn="ctr"/>
                      <a:r>
                        <a:rPr lang="es-MX" sz="1400" b="1" u="none" strike="noStrike" dirty="0">
                          <a:effectLst/>
                        </a:rPr>
                        <a:t>PROYECTO AVGM/MOR/AC03/CESP/017</a:t>
                      </a:r>
                      <a:endParaRPr lang="es-MX" sz="1400" b="1" i="0" u="none" strike="noStrike" dirty="0">
                        <a:solidFill>
                          <a:srgbClr val="000000"/>
                        </a:solidFill>
                        <a:effectLst/>
                        <a:latin typeface="Century Gothic" pitchFamily="34" charset="0"/>
                      </a:endParaRPr>
                    </a:p>
                  </a:txBody>
                  <a:tcPr marL="8599" marR="8599" marT="8599" marB="0" anchor="ctr"/>
                </a:tc>
                <a:tc hMerge="1">
                  <a:txBody>
                    <a:bodyPr/>
                    <a:lstStyle/>
                    <a:p>
                      <a:endParaRPr lang="es-MX"/>
                    </a:p>
                  </a:txBody>
                  <a:tcPr/>
                </a:tc>
                <a:tc hMerge="1">
                  <a:txBody>
                    <a:bodyPr/>
                    <a:lstStyle/>
                    <a:p>
                      <a:endParaRPr lang="es-MX"/>
                    </a:p>
                  </a:txBody>
                  <a:tcPr/>
                </a:tc>
                <a:tc hMerge="1">
                  <a:txBody>
                    <a:bodyPr/>
                    <a:lstStyle/>
                    <a:p>
                      <a:endParaRPr lang="es-MX"/>
                    </a:p>
                  </a:txBody>
                  <a:tcPr/>
                </a:tc>
              </a:tr>
              <a:tr h="369778">
                <a:tc gridSpan="4">
                  <a:txBody>
                    <a:bodyPr/>
                    <a:lstStyle/>
                    <a:p>
                      <a:pPr algn="ctr" fontAlgn="ctr"/>
                      <a:r>
                        <a:rPr lang="es-ES" sz="1400" u="none" strike="noStrike" dirty="0">
                          <a:effectLst/>
                        </a:rPr>
                        <a:t>ATENCIONES REALIZADAS EN EL ÁREA DE </a:t>
                      </a:r>
                      <a:r>
                        <a:rPr lang="es-ES" sz="1400" b="1" u="none" strike="noStrike" dirty="0">
                          <a:effectLst/>
                        </a:rPr>
                        <a:t>SEGURICHAT</a:t>
                      </a:r>
                      <a:r>
                        <a:rPr lang="es-ES" sz="1400" u="none" strike="noStrike" dirty="0">
                          <a:effectLst/>
                        </a:rPr>
                        <a:t> PARA LA ATENCIÓN DE CASOS DE VIOLENCIA CONTRA LAS MUJERES, EN EL MES DE JUNIO DE 2023</a:t>
                      </a:r>
                      <a:endParaRPr lang="es-ES" sz="1400" b="1" i="0" u="none" strike="noStrike" dirty="0">
                        <a:solidFill>
                          <a:srgbClr val="000000"/>
                        </a:solidFill>
                        <a:effectLst/>
                        <a:latin typeface="Century Gothic" pitchFamily="34" charset="0"/>
                      </a:endParaRPr>
                    </a:p>
                  </a:txBody>
                  <a:tcPr marL="8599" marR="8599" marT="8599" marB="0" anchor="ctr"/>
                </a:tc>
                <a:tc hMerge="1">
                  <a:txBody>
                    <a:bodyPr/>
                    <a:lstStyle/>
                    <a:p>
                      <a:endParaRPr lang="es-MX"/>
                    </a:p>
                  </a:txBody>
                  <a:tcPr/>
                </a:tc>
                <a:tc hMerge="1">
                  <a:txBody>
                    <a:bodyPr/>
                    <a:lstStyle/>
                    <a:p>
                      <a:endParaRPr lang="es-MX"/>
                    </a:p>
                  </a:txBody>
                  <a:tcPr/>
                </a:tc>
                <a:tc hMerge="1">
                  <a:txBody>
                    <a:bodyPr/>
                    <a:lstStyle/>
                    <a:p>
                      <a:endParaRPr lang="es-MX"/>
                    </a:p>
                  </a:txBody>
                  <a:tcPr/>
                </a:tc>
              </a:tr>
              <a:tr h="462652">
                <a:tc>
                  <a:txBody>
                    <a:bodyPr/>
                    <a:lstStyle/>
                    <a:p>
                      <a:pPr algn="ctr" fontAlgn="ctr"/>
                      <a:r>
                        <a:rPr lang="es-MX" sz="1400" b="1" u="none" strike="noStrike" dirty="0">
                          <a:effectLst/>
                        </a:rPr>
                        <a:t>MUNICIPIO</a:t>
                      </a:r>
                      <a:endParaRPr lang="es-MX" sz="1400" b="1" i="0" u="none" strike="noStrike" dirty="0">
                        <a:solidFill>
                          <a:srgbClr val="000000"/>
                        </a:solidFill>
                        <a:effectLst/>
                        <a:latin typeface="Century Gothic" pitchFamily="34" charset="0"/>
                      </a:endParaRPr>
                    </a:p>
                  </a:txBody>
                  <a:tcPr marL="8599" marR="8599" marT="8599" marB="0" anchor="ctr"/>
                </a:tc>
                <a:tc>
                  <a:txBody>
                    <a:bodyPr/>
                    <a:lstStyle/>
                    <a:p>
                      <a:pPr algn="ctr" fontAlgn="ctr"/>
                      <a:r>
                        <a:rPr lang="es-MX" sz="1400" b="1" u="none" strike="noStrike" dirty="0">
                          <a:effectLst/>
                        </a:rPr>
                        <a:t>NÚMERO DE CASOS ATENDIDOS</a:t>
                      </a:r>
                      <a:endParaRPr lang="es-MX" sz="1400" b="1" i="0" u="none" strike="noStrike" dirty="0">
                        <a:solidFill>
                          <a:srgbClr val="000000"/>
                        </a:solidFill>
                        <a:effectLst/>
                        <a:latin typeface="Century Gothic" pitchFamily="34" charset="0"/>
                      </a:endParaRPr>
                    </a:p>
                  </a:txBody>
                  <a:tcPr marL="8599" marR="8599" marT="8599" marB="0" anchor="ctr"/>
                </a:tc>
                <a:tc>
                  <a:txBody>
                    <a:bodyPr/>
                    <a:lstStyle/>
                    <a:p>
                      <a:pPr algn="ctr" fontAlgn="ctr"/>
                      <a:r>
                        <a:rPr lang="es-ES" sz="1400" b="1" u="none" strike="noStrike" dirty="0">
                          <a:effectLst/>
                        </a:rPr>
                        <a:t>TIPO DE VIOLENCIA CON MAYOR FRECUENCIA</a:t>
                      </a:r>
                      <a:endParaRPr lang="es-ES" sz="1400" b="1" i="0" u="none" strike="noStrike" dirty="0">
                        <a:solidFill>
                          <a:srgbClr val="000000"/>
                        </a:solidFill>
                        <a:effectLst/>
                        <a:latin typeface="Century Gothic" pitchFamily="34" charset="0"/>
                      </a:endParaRPr>
                    </a:p>
                  </a:txBody>
                  <a:tcPr marL="8599" marR="8599" marT="8599" marB="0" anchor="ctr"/>
                </a:tc>
                <a:tc>
                  <a:txBody>
                    <a:bodyPr/>
                    <a:lstStyle/>
                    <a:p>
                      <a:pPr algn="ctr" fontAlgn="ctr"/>
                      <a:r>
                        <a:rPr lang="es-ES" sz="1400" b="1" u="none" strike="noStrike" dirty="0">
                          <a:effectLst/>
                        </a:rPr>
                        <a:t>MODALIDAD DE LA VIOLENCIA CON MAYOR FRECUENCIA </a:t>
                      </a:r>
                      <a:endParaRPr lang="es-ES" sz="1400" b="1" i="0" u="none" strike="noStrike" dirty="0">
                        <a:solidFill>
                          <a:srgbClr val="000000"/>
                        </a:solidFill>
                        <a:effectLst/>
                        <a:latin typeface="Century Gothic" pitchFamily="34" charset="0"/>
                      </a:endParaRPr>
                    </a:p>
                  </a:txBody>
                  <a:tcPr marL="8599" marR="8599" marT="8599" marB="0" anchor="ctr"/>
                </a:tc>
              </a:tr>
              <a:tr h="171990">
                <a:tc>
                  <a:txBody>
                    <a:bodyPr/>
                    <a:lstStyle/>
                    <a:p>
                      <a:pPr algn="ctr" fontAlgn="ctr"/>
                      <a:r>
                        <a:rPr lang="es-MX" sz="1400" u="none" strike="noStrike" dirty="0">
                          <a:effectLst/>
                        </a:rPr>
                        <a:t>AYALA</a:t>
                      </a:r>
                      <a:endParaRPr lang="es-MX" sz="1400" b="0" i="0" u="none" strike="noStrike" dirty="0">
                        <a:solidFill>
                          <a:srgbClr val="000000"/>
                        </a:solidFill>
                        <a:effectLst/>
                        <a:latin typeface="Century Gothic" pitchFamily="34" charset="0"/>
                      </a:endParaRPr>
                    </a:p>
                  </a:txBody>
                  <a:tcPr marL="8599" marR="8599" marT="8599" marB="0" anchor="ctr"/>
                </a:tc>
                <a:tc>
                  <a:txBody>
                    <a:bodyPr/>
                    <a:lstStyle/>
                    <a:p>
                      <a:pPr algn="ctr" fontAlgn="ctr"/>
                      <a:r>
                        <a:rPr lang="es-MX" sz="1400" u="none" strike="noStrike">
                          <a:effectLst/>
                        </a:rPr>
                        <a:t>2</a:t>
                      </a:r>
                      <a:endParaRPr lang="es-MX" sz="1400" b="0" i="0" u="none" strike="noStrike">
                        <a:solidFill>
                          <a:srgbClr val="000000"/>
                        </a:solidFill>
                        <a:effectLst/>
                        <a:latin typeface="Century Gothic" pitchFamily="34" charset="0"/>
                      </a:endParaRPr>
                    </a:p>
                  </a:txBody>
                  <a:tcPr marL="8599" marR="8599" marT="8599" marB="0" anchor="ctr"/>
                </a:tc>
                <a:tc>
                  <a:txBody>
                    <a:bodyPr/>
                    <a:lstStyle/>
                    <a:p>
                      <a:pPr algn="ctr" fontAlgn="ctr"/>
                      <a:r>
                        <a:rPr lang="es-MX" sz="1400" u="none" strike="noStrike" dirty="0" smtClean="0">
                          <a:effectLst/>
                        </a:rPr>
                        <a:t>Psicológica </a:t>
                      </a:r>
                      <a:endParaRPr lang="es-MX" sz="1400" b="0" i="0" u="none" strike="noStrike" dirty="0">
                        <a:solidFill>
                          <a:srgbClr val="000000"/>
                        </a:solidFill>
                        <a:effectLst/>
                        <a:latin typeface="Century Gothic" pitchFamily="34" charset="0"/>
                      </a:endParaRPr>
                    </a:p>
                  </a:txBody>
                  <a:tcPr marL="8599" marR="8599" marT="8599" marB="0" anchor="ctr"/>
                </a:tc>
                <a:tc>
                  <a:txBody>
                    <a:bodyPr/>
                    <a:lstStyle/>
                    <a:p>
                      <a:pPr algn="ctr" fontAlgn="ctr"/>
                      <a:r>
                        <a:rPr lang="es-MX" sz="1400" u="none" strike="noStrike">
                          <a:effectLst/>
                        </a:rPr>
                        <a:t>Familiar</a:t>
                      </a:r>
                      <a:endParaRPr lang="es-MX" sz="1400" b="0" i="0" u="none" strike="noStrike">
                        <a:solidFill>
                          <a:srgbClr val="000000"/>
                        </a:solidFill>
                        <a:effectLst/>
                        <a:latin typeface="Century Gothic" pitchFamily="34" charset="0"/>
                      </a:endParaRPr>
                    </a:p>
                  </a:txBody>
                  <a:tcPr marL="8599" marR="8599" marT="8599" marB="0" anchor="ctr"/>
                </a:tc>
              </a:tr>
              <a:tr h="171990">
                <a:tc>
                  <a:txBody>
                    <a:bodyPr/>
                    <a:lstStyle/>
                    <a:p>
                      <a:pPr algn="ctr" fontAlgn="ctr"/>
                      <a:r>
                        <a:rPr lang="es-MX" sz="1400" u="none" strike="noStrike" dirty="0">
                          <a:effectLst/>
                        </a:rPr>
                        <a:t>COATLÁN DEL RÍO</a:t>
                      </a:r>
                      <a:endParaRPr lang="es-MX" sz="1400" b="0" i="0" u="none" strike="noStrike" dirty="0">
                        <a:solidFill>
                          <a:srgbClr val="000000"/>
                        </a:solidFill>
                        <a:effectLst/>
                        <a:latin typeface="Century Gothic" pitchFamily="34" charset="0"/>
                      </a:endParaRPr>
                    </a:p>
                  </a:txBody>
                  <a:tcPr marL="8599" marR="8599" marT="8599" marB="0" anchor="ctr"/>
                </a:tc>
                <a:tc>
                  <a:txBody>
                    <a:bodyPr/>
                    <a:lstStyle/>
                    <a:p>
                      <a:pPr algn="ctr" fontAlgn="ctr"/>
                      <a:r>
                        <a:rPr lang="es-MX" sz="1400" u="none" strike="noStrike" dirty="0">
                          <a:effectLst/>
                        </a:rPr>
                        <a:t>2</a:t>
                      </a:r>
                      <a:endParaRPr lang="es-MX" sz="1400" b="0" i="0" u="none" strike="noStrike" dirty="0">
                        <a:solidFill>
                          <a:srgbClr val="000000"/>
                        </a:solidFill>
                        <a:effectLst/>
                        <a:latin typeface="Century Gothic" pitchFamily="34" charset="0"/>
                      </a:endParaRPr>
                    </a:p>
                  </a:txBody>
                  <a:tcPr marL="8599" marR="8599" marT="8599" marB="0" anchor="ctr"/>
                </a:tc>
                <a:tc>
                  <a:txBody>
                    <a:bodyPr/>
                    <a:lstStyle/>
                    <a:p>
                      <a:pPr algn="ctr" fontAlgn="ctr"/>
                      <a:r>
                        <a:rPr lang="es-MX" sz="1400" u="none" strike="noStrike" dirty="0" smtClean="0">
                          <a:effectLst/>
                        </a:rPr>
                        <a:t>Psicológica </a:t>
                      </a:r>
                      <a:endParaRPr lang="es-MX" sz="1400" b="0" i="0" u="none" strike="noStrike" dirty="0">
                        <a:solidFill>
                          <a:srgbClr val="000000"/>
                        </a:solidFill>
                        <a:effectLst/>
                        <a:latin typeface="Century Gothic" pitchFamily="34" charset="0"/>
                      </a:endParaRPr>
                    </a:p>
                  </a:txBody>
                  <a:tcPr marL="8599" marR="8599" marT="8599" marB="0" anchor="ctr"/>
                </a:tc>
                <a:tc>
                  <a:txBody>
                    <a:bodyPr/>
                    <a:lstStyle/>
                    <a:p>
                      <a:pPr algn="ctr" fontAlgn="ctr"/>
                      <a:r>
                        <a:rPr lang="es-MX" sz="1400" u="none" strike="noStrike" dirty="0">
                          <a:effectLst/>
                        </a:rPr>
                        <a:t>Familiar</a:t>
                      </a:r>
                      <a:endParaRPr lang="es-MX" sz="1400" b="0" i="0" u="none" strike="noStrike" dirty="0">
                        <a:solidFill>
                          <a:srgbClr val="000000"/>
                        </a:solidFill>
                        <a:effectLst/>
                        <a:latin typeface="Century Gothic" pitchFamily="34" charset="0"/>
                      </a:endParaRPr>
                    </a:p>
                  </a:txBody>
                  <a:tcPr marL="8599" marR="8599" marT="8599" marB="0" anchor="ctr"/>
                </a:tc>
              </a:tr>
              <a:tr h="171990">
                <a:tc>
                  <a:txBody>
                    <a:bodyPr/>
                    <a:lstStyle/>
                    <a:p>
                      <a:pPr algn="ctr" fontAlgn="ctr"/>
                      <a:r>
                        <a:rPr lang="es-MX" sz="1400" u="none" strike="noStrike" dirty="0">
                          <a:effectLst/>
                        </a:rPr>
                        <a:t>CUAUTLA</a:t>
                      </a:r>
                      <a:endParaRPr lang="es-MX" sz="1400" b="0" i="0" u="none" strike="noStrike" dirty="0">
                        <a:solidFill>
                          <a:srgbClr val="000000"/>
                        </a:solidFill>
                        <a:effectLst/>
                        <a:latin typeface="Century Gothic" pitchFamily="34" charset="0"/>
                      </a:endParaRPr>
                    </a:p>
                  </a:txBody>
                  <a:tcPr marL="8599" marR="8599" marT="8599" marB="0" anchor="ctr"/>
                </a:tc>
                <a:tc>
                  <a:txBody>
                    <a:bodyPr/>
                    <a:lstStyle/>
                    <a:p>
                      <a:pPr algn="ctr" fontAlgn="ctr"/>
                      <a:r>
                        <a:rPr lang="es-MX" sz="1400" u="none" strike="noStrike">
                          <a:effectLst/>
                        </a:rPr>
                        <a:t>3</a:t>
                      </a:r>
                      <a:endParaRPr lang="es-MX" sz="1400" b="0" i="0" u="none" strike="noStrike">
                        <a:solidFill>
                          <a:srgbClr val="000000"/>
                        </a:solidFill>
                        <a:effectLst/>
                        <a:latin typeface="Century Gothic" pitchFamily="34" charset="0"/>
                      </a:endParaRPr>
                    </a:p>
                  </a:txBody>
                  <a:tcPr marL="8599" marR="8599" marT="8599" marB="0" anchor="ctr"/>
                </a:tc>
                <a:tc>
                  <a:txBody>
                    <a:bodyPr/>
                    <a:lstStyle/>
                    <a:p>
                      <a:pPr algn="ctr" fontAlgn="ctr"/>
                      <a:r>
                        <a:rPr lang="es-MX" sz="1400" u="none" strike="noStrike" dirty="0" smtClean="0">
                          <a:effectLst/>
                        </a:rPr>
                        <a:t>Psicológica</a:t>
                      </a:r>
                      <a:endParaRPr lang="es-MX" sz="1400" b="0" i="0" u="none" strike="noStrike" dirty="0">
                        <a:solidFill>
                          <a:srgbClr val="000000"/>
                        </a:solidFill>
                        <a:effectLst/>
                        <a:latin typeface="Century Gothic" pitchFamily="34" charset="0"/>
                      </a:endParaRPr>
                    </a:p>
                  </a:txBody>
                  <a:tcPr marL="8599" marR="8599" marT="8599" marB="0" anchor="ctr"/>
                </a:tc>
                <a:tc>
                  <a:txBody>
                    <a:bodyPr/>
                    <a:lstStyle/>
                    <a:p>
                      <a:pPr algn="ctr" fontAlgn="ctr"/>
                      <a:r>
                        <a:rPr lang="es-MX" sz="1400" u="none" strike="noStrike">
                          <a:effectLst/>
                        </a:rPr>
                        <a:t>Familiar</a:t>
                      </a:r>
                      <a:endParaRPr lang="es-MX" sz="1400" b="0" i="0" u="none" strike="noStrike">
                        <a:solidFill>
                          <a:srgbClr val="000000"/>
                        </a:solidFill>
                        <a:effectLst/>
                        <a:latin typeface="Century Gothic" pitchFamily="34" charset="0"/>
                      </a:endParaRPr>
                    </a:p>
                  </a:txBody>
                  <a:tcPr marL="8599" marR="8599" marT="8599" marB="0" anchor="ctr"/>
                </a:tc>
              </a:tr>
              <a:tr h="302425">
                <a:tc>
                  <a:txBody>
                    <a:bodyPr/>
                    <a:lstStyle/>
                    <a:p>
                      <a:pPr algn="ctr" fontAlgn="ctr"/>
                      <a:r>
                        <a:rPr lang="es-MX" sz="1400" u="none" strike="noStrike" dirty="0">
                          <a:effectLst/>
                        </a:rPr>
                        <a:t>CUERNAVACA</a:t>
                      </a:r>
                      <a:endParaRPr lang="es-MX" sz="1400" b="0" i="0" u="none" strike="noStrike" dirty="0">
                        <a:solidFill>
                          <a:srgbClr val="000000"/>
                        </a:solidFill>
                        <a:effectLst/>
                        <a:latin typeface="Century Gothic" pitchFamily="34" charset="0"/>
                      </a:endParaRPr>
                    </a:p>
                  </a:txBody>
                  <a:tcPr marL="8599" marR="8599" marT="8599" marB="0" anchor="ctr"/>
                </a:tc>
                <a:tc>
                  <a:txBody>
                    <a:bodyPr/>
                    <a:lstStyle/>
                    <a:p>
                      <a:pPr algn="ctr" fontAlgn="ctr"/>
                      <a:r>
                        <a:rPr lang="es-MX" sz="1400" u="none" strike="noStrike">
                          <a:effectLst/>
                        </a:rPr>
                        <a:t>25</a:t>
                      </a:r>
                      <a:endParaRPr lang="es-MX" sz="1400" b="0" i="0" u="none" strike="noStrike">
                        <a:solidFill>
                          <a:srgbClr val="000000"/>
                        </a:solidFill>
                        <a:effectLst/>
                        <a:latin typeface="Century Gothic" pitchFamily="34" charset="0"/>
                      </a:endParaRPr>
                    </a:p>
                  </a:txBody>
                  <a:tcPr marL="8599" marR="8599" marT="8599" marB="0" anchor="ctr"/>
                </a:tc>
                <a:tc>
                  <a:txBody>
                    <a:bodyPr/>
                    <a:lstStyle/>
                    <a:p>
                      <a:pPr algn="ctr" fontAlgn="ctr"/>
                      <a:r>
                        <a:rPr lang="es-MX" sz="1400" u="none" strike="noStrike" dirty="0" smtClean="0">
                          <a:effectLst/>
                        </a:rPr>
                        <a:t>Psicológica </a:t>
                      </a:r>
                      <a:r>
                        <a:rPr lang="es-MX" sz="1400" u="none" strike="noStrike" dirty="0">
                          <a:effectLst/>
                        </a:rPr>
                        <a:t/>
                      </a:r>
                      <a:br>
                        <a:rPr lang="es-MX" sz="1400" u="none" strike="noStrike" dirty="0">
                          <a:effectLst/>
                        </a:rPr>
                      </a:br>
                      <a:r>
                        <a:rPr lang="es-MX" sz="1400" u="none" strike="noStrike" dirty="0">
                          <a:effectLst/>
                        </a:rPr>
                        <a:t>Física</a:t>
                      </a:r>
                      <a:endParaRPr lang="es-MX" sz="1400" b="0" i="0" u="none" strike="noStrike" dirty="0">
                        <a:solidFill>
                          <a:srgbClr val="000000"/>
                        </a:solidFill>
                        <a:effectLst/>
                        <a:latin typeface="Century Gothic" pitchFamily="34" charset="0"/>
                      </a:endParaRPr>
                    </a:p>
                  </a:txBody>
                  <a:tcPr marL="8599" marR="8599" marT="8599" marB="0" anchor="ctr"/>
                </a:tc>
                <a:tc>
                  <a:txBody>
                    <a:bodyPr/>
                    <a:lstStyle/>
                    <a:p>
                      <a:pPr algn="ctr" fontAlgn="ctr"/>
                      <a:r>
                        <a:rPr lang="es-MX" sz="1400" u="none" strike="noStrike" dirty="0">
                          <a:effectLst/>
                        </a:rPr>
                        <a:t>Familiar</a:t>
                      </a:r>
                      <a:br>
                        <a:rPr lang="es-MX" sz="1400" u="none" strike="noStrike" dirty="0">
                          <a:effectLst/>
                        </a:rPr>
                      </a:br>
                      <a:r>
                        <a:rPr lang="es-MX" sz="1400" u="none" strike="noStrike" dirty="0" smtClean="0">
                          <a:effectLst/>
                        </a:rPr>
                        <a:t>Cibernética</a:t>
                      </a:r>
                      <a:endParaRPr lang="es-MX" sz="1400" b="0" i="0" u="none" strike="noStrike" dirty="0">
                        <a:solidFill>
                          <a:srgbClr val="000000"/>
                        </a:solidFill>
                        <a:effectLst/>
                        <a:latin typeface="Century Gothic" pitchFamily="34" charset="0"/>
                      </a:endParaRPr>
                    </a:p>
                  </a:txBody>
                  <a:tcPr marL="8599" marR="8599" marT="8599" marB="0" anchor="ctr"/>
                </a:tc>
              </a:tr>
              <a:tr h="443170">
                <a:tc>
                  <a:txBody>
                    <a:bodyPr/>
                    <a:lstStyle/>
                    <a:p>
                      <a:pPr algn="ctr" fontAlgn="ctr"/>
                      <a:r>
                        <a:rPr lang="es-MX" sz="1400" u="none" strike="noStrike" dirty="0">
                          <a:effectLst/>
                        </a:rPr>
                        <a:t>EMILIANO ZAPATA</a:t>
                      </a:r>
                      <a:endParaRPr lang="es-MX" sz="1400" b="0" i="0" u="none" strike="noStrike" dirty="0">
                        <a:solidFill>
                          <a:srgbClr val="000000"/>
                        </a:solidFill>
                        <a:effectLst/>
                        <a:latin typeface="Century Gothic" pitchFamily="34" charset="0"/>
                      </a:endParaRPr>
                    </a:p>
                  </a:txBody>
                  <a:tcPr marL="8599" marR="8599" marT="8599" marB="0" anchor="ctr"/>
                </a:tc>
                <a:tc>
                  <a:txBody>
                    <a:bodyPr/>
                    <a:lstStyle/>
                    <a:p>
                      <a:pPr algn="ctr" fontAlgn="ctr"/>
                      <a:r>
                        <a:rPr lang="es-MX" sz="1400" u="none" strike="noStrike" dirty="0">
                          <a:effectLst/>
                        </a:rPr>
                        <a:t>10</a:t>
                      </a:r>
                      <a:endParaRPr lang="es-MX" sz="1400" b="0" i="0" u="none" strike="noStrike" dirty="0">
                        <a:solidFill>
                          <a:srgbClr val="000000"/>
                        </a:solidFill>
                        <a:effectLst/>
                        <a:latin typeface="Century Gothic" pitchFamily="34" charset="0"/>
                      </a:endParaRPr>
                    </a:p>
                  </a:txBody>
                  <a:tcPr marL="8599" marR="8599" marT="8599" marB="0" anchor="ctr"/>
                </a:tc>
                <a:tc>
                  <a:txBody>
                    <a:bodyPr/>
                    <a:lstStyle/>
                    <a:p>
                      <a:pPr algn="ctr" fontAlgn="ctr"/>
                      <a:r>
                        <a:rPr lang="es-MX" sz="1400" u="none" strike="noStrike" dirty="0" smtClean="0">
                          <a:effectLst/>
                        </a:rPr>
                        <a:t>Psicológica </a:t>
                      </a:r>
                      <a:r>
                        <a:rPr lang="es-MX" sz="1400" u="none" strike="noStrike" dirty="0">
                          <a:effectLst/>
                        </a:rPr>
                        <a:t/>
                      </a:r>
                      <a:br>
                        <a:rPr lang="es-MX" sz="1400" u="none" strike="noStrike" dirty="0">
                          <a:effectLst/>
                        </a:rPr>
                      </a:br>
                      <a:r>
                        <a:rPr lang="es-MX" sz="1400" u="none" strike="noStrike" dirty="0">
                          <a:effectLst/>
                        </a:rPr>
                        <a:t>Física</a:t>
                      </a:r>
                      <a:br>
                        <a:rPr lang="es-MX" sz="1400" u="none" strike="noStrike" dirty="0">
                          <a:effectLst/>
                        </a:rPr>
                      </a:br>
                      <a:r>
                        <a:rPr lang="es-MX" sz="1400" u="none" strike="noStrike" dirty="0">
                          <a:effectLst/>
                        </a:rPr>
                        <a:t>Patrimonial</a:t>
                      </a:r>
                      <a:endParaRPr lang="es-MX" sz="1400" b="0" i="0" u="none" strike="noStrike" dirty="0">
                        <a:solidFill>
                          <a:srgbClr val="000000"/>
                        </a:solidFill>
                        <a:effectLst/>
                        <a:latin typeface="Century Gothic" pitchFamily="34" charset="0"/>
                      </a:endParaRPr>
                    </a:p>
                  </a:txBody>
                  <a:tcPr marL="8599" marR="8599" marT="8599" marB="0" anchor="ctr"/>
                </a:tc>
                <a:tc>
                  <a:txBody>
                    <a:bodyPr/>
                    <a:lstStyle/>
                    <a:p>
                      <a:pPr algn="ctr" fontAlgn="ctr"/>
                      <a:r>
                        <a:rPr lang="es-MX" sz="1400" u="none" strike="noStrike">
                          <a:effectLst/>
                        </a:rPr>
                        <a:t>Familiar</a:t>
                      </a:r>
                      <a:br>
                        <a:rPr lang="es-MX" sz="1400" u="none" strike="noStrike">
                          <a:effectLst/>
                        </a:rPr>
                      </a:br>
                      <a:r>
                        <a:rPr lang="es-MX" sz="1400" u="none" strike="noStrike">
                          <a:effectLst/>
                        </a:rPr>
                        <a:t/>
                      </a:r>
                      <a:br>
                        <a:rPr lang="es-MX" sz="1400" u="none" strike="noStrike">
                          <a:effectLst/>
                        </a:rPr>
                      </a:br>
                      <a:r>
                        <a:rPr lang="es-MX" sz="1400" u="none" strike="noStrike">
                          <a:effectLst/>
                        </a:rPr>
                        <a:t>Patrimonial</a:t>
                      </a:r>
                      <a:endParaRPr lang="es-MX" sz="1400" b="0" i="0" u="none" strike="noStrike">
                        <a:solidFill>
                          <a:srgbClr val="000000"/>
                        </a:solidFill>
                        <a:effectLst/>
                        <a:latin typeface="Century Gothic" pitchFamily="34" charset="0"/>
                      </a:endParaRPr>
                    </a:p>
                  </a:txBody>
                  <a:tcPr marL="8599" marR="8599" marT="8599" marB="0" anchor="ctr"/>
                </a:tc>
              </a:tr>
              <a:tr h="82523">
                <a:tc>
                  <a:txBody>
                    <a:bodyPr/>
                    <a:lstStyle/>
                    <a:p>
                      <a:pPr algn="ctr" fontAlgn="ctr"/>
                      <a:r>
                        <a:rPr lang="es-MX" sz="1400" u="none" strike="noStrike" dirty="0">
                          <a:effectLst/>
                        </a:rPr>
                        <a:t>JANTETELCO</a:t>
                      </a:r>
                      <a:endParaRPr lang="es-MX" sz="1400" b="0" i="0" u="none" strike="noStrike" dirty="0">
                        <a:solidFill>
                          <a:srgbClr val="000000"/>
                        </a:solidFill>
                        <a:effectLst/>
                        <a:latin typeface="Century Gothic" pitchFamily="34" charset="0"/>
                      </a:endParaRPr>
                    </a:p>
                  </a:txBody>
                  <a:tcPr marL="8599" marR="8599" marT="8599" marB="0" anchor="ctr"/>
                </a:tc>
                <a:tc>
                  <a:txBody>
                    <a:bodyPr/>
                    <a:lstStyle/>
                    <a:p>
                      <a:pPr algn="ctr" fontAlgn="ctr"/>
                      <a:r>
                        <a:rPr lang="es-MX" sz="1400" u="none" strike="noStrike">
                          <a:effectLst/>
                        </a:rPr>
                        <a:t>2</a:t>
                      </a:r>
                      <a:endParaRPr lang="es-MX" sz="1400" b="0" i="0" u="none" strike="noStrike">
                        <a:solidFill>
                          <a:srgbClr val="000000"/>
                        </a:solidFill>
                        <a:effectLst/>
                        <a:latin typeface="Century Gothic" pitchFamily="34" charset="0"/>
                      </a:endParaRPr>
                    </a:p>
                  </a:txBody>
                  <a:tcPr marL="8599" marR="8599" marT="8599" marB="0" anchor="ctr"/>
                </a:tc>
                <a:tc>
                  <a:txBody>
                    <a:bodyPr/>
                    <a:lstStyle/>
                    <a:p>
                      <a:pPr algn="ctr" fontAlgn="ctr"/>
                      <a:r>
                        <a:rPr lang="es-MX" sz="1400" u="none" strike="noStrike" dirty="0" smtClean="0">
                          <a:effectLst/>
                        </a:rPr>
                        <a:t>Psicológica</a:t>
                      </a:r>
                      <a:endParaRPr lang="es-MX" sz="1400" b="0" i="0" u="none" strike="noStrike" dirty="0">
                        <a:solidFill>
                          <a:srgbClr val="000000"/>
                        </a:solidFill>
                        <a:effectLst/>
                        <a:latin typeface="Century Gothic" pitchFamily="34" charset="0"/>
                      </a:endParaRPr>
                    </a:p>
                  </a:txBody>
                  <a:tcPr marL="8599" marR="8599" marT="8599" marB="0" anchor="ctr"/>
                </a:tc>
                <a:tc>
                  <a:txBody>
                    <a:bodyPr/>
                    <a:lstStyle/>
                    <a:p>
                      <a:pPr algn="ctr" fontAlgn="ctr"/>
                      <a:r>
                        <a:rPr lang="es-MX" sz="1400" u="none" strike="noStrike">
                          <a:effectLst/>
                        </a:rPr>
                        <a:t>Familiar</a:t>
                      </a:r>
                      <a:endParaRPr lang="es-MX" sz="1400" b="0" i="0" u="none" strike="noStrike">
                        <a:solidFill>
                          <a:srgbClr val="000000"/>
                        </a:solidFill>
                        <a:effectLst/>
                        <a:latin typeface="Century Gothic" pitchFamily="34" charset="0"/>
                      </a:endParaRPr>
                    </a:p>
                  </a:txBody>
                  <a:tcPr marL="8599" marR="8599" marT="8599" marB="0" anchor="ctr"/>
                </a:tc>
              </a:tr>
              <a:tr h="311301">
                <a:tc>
                  <a:txBody>
                    <a:bodyPr/>
                    <a:lstStyle/>
                    <a:p>
                      <a:pPr algn="ctr" fontAlgn="ctr"/>
                      <a:r>
                        <a:rPr lang="es-MX" sz="1400" u="none" strike="noStrike" dirty="0">
                          <a:effectLst/>
                        </a:rPr>
                        <a:t>JIUTEPEC</a:t>
                      </a:r>
                      <a:endParaRPr lang="es-MX" sz="1400" b="0" i="0" u="none" strike="noStrike" dirty="0">
                        <a:solidFill>
                          <a:srgbClr val="000000"/>
                        </a:solidFill>
                        <a:effectLst/>
                        <a:latin typeface="Century Gothic" pitchFamily="34" charset="0"/>
                      </a:endParaRPr>
                    </a:p>
                  </a:txBody>
                  <a:tcPr marL="8599" marR="8599" marT="8599" marB="0" anchor="ctr"/>
                </a:tc>
                <a:tc>
                  <a:txBody>
                    <a:bodyPr/>
                    <a:lstStyle/>
                    <a:p>
                      <a:pPr algn="ctr" fontAlgn="ctr"/>
                      <a:r>
                        <a:rPr lang="es-MX" sz="1400" u="none" strike="noStrike">
                          <a:effectLst/>
                        </a:rPr>
                        <a:t>15</a:t>
                      </a:r>
                      <a:endParaRPr lang="es-MX" sz="1400" b="0" i="0" u="none" strike="noStrike">
                        <a:solidFill>
                          <a:srgbClr val="000000"/>
                        </a:solidFill>
                        <a:effectLst/>
                        <a:latin typeface="Century Gothic" pitchFamily="34" charset="0"/>
                      </a:endParaRPr>
                    </a:p>
                  </a:txBody>
                  <a:tcPr marL="8599" marR="8599" marT="8599" marB="0" anchor="ctr"/>
                </a:tc>
                <a:tc>
                  <a:txBody>
                    <a:bodyPr/>
                    <a:lstStyle/>
                    <a:p>
                      <a:pPr algn="ctr" fontAlgn="ctr"/>
                      <a:r>
                        <a:rPr lang="es-MX" sz="1400" u="none" strike="noStrike" dirty="0" smtClean="0">
                          <a:effectLst/>
                        </a:rPr>
                        <a:t>Psicológica </a:t>
                      </a:r>
                      <a:endParaRPr lang="es-MX" sz="1400" b="0" i="0" u="none" strike="noStrike" dirty="0">
                        <a:solidFill>
                          <a:srgbClr val="000000"/>
                        </a:solidFill>
                        <a:effectLst/>
                        <a:latin typeface="Century Gothic" pitchFamily="34" charset="0"/>
                      </a:endParaRPr>
                    </a:p>
                  </a:txBody>
                  <a:tcPr marL="8599" marR="8599" marT="8599" marB="0" anchor="ctr"/>
                </a:tc>
                <a:tc>
                  <a:txBody>
                    <a:bodyPr/>
                    <a:lstStyle/>
                    <a:p>
                      <a:pPr algn="ctr" fontAlgn="ctr"/>
                      <a:r>
                        <a:rPr lang="es-MX" sz="1400" u="none" strike="noStrike" dirty="0">
                          <a:effectLst/>
                        </a:rPr>
                        <a:t>Familiar</a:t>
                      </a:r>
                      <a:br>
                        <a:rPr lang="es-MX" sz="1400" u="none" strike="noStrike" dirty="0">
                          <a:effectLst/>
                        </a:rPr>
                      </a:br>
                      <a:r>
                        <a:rPr lang="es-MX" sz="1400" u="none" strike="noStrike" dirty="0">
                          <a:effectLst/>
                        </a:rPr>
                        <a:t>Comunitaria</a:t>
                      </a:r>
                      <a:endParaRPr lang="es-MX" sz="1400" b="0" i="0" u="none" strike="noStrike" dirty="0">
                        <a:solidFill>
                          <a:srgbClr val="000000"/>
                        </a:solidFill>
                        <a:effectLst/>
                        <a:latin typeface="Century Gothic" pitchFamily="34" charset="0"/>
                      </a:endParaRPr>
                    </a:p>
                  </a:txBody>
                  <a:tcPr marL="8599" marR="8599" marT="8599" marB="0" anchor="ctr"/>
                </a:tc>
              </a:tr>
              <a:tr h="343979">
                <a:tc>
                  <a:txBody>
                    <a:bodyPr/>
                    <a:lstStyle/>
                    <a:p>
                      <a:pPr algn="ctr" fontAlgn="ctr"/>
                      <a:r>
                        <a:rPr lang="es-MX" sz="1400" u="none" strike="noStrike" dirty="0">
                          <a:effectLst/>
                        </a:rPr>
                        <a:t>MIACATLÁN</a:t>
                      </a:r>
                      <a:endParaRPr lang="es-MX" sz="1400" b="0" i="0" u="none" strike="noStrike" dirty="0">
                        <a:solidFill>
                          <a:srgbClr val="000000"/>
                        </a:solidFill>
                        <a:effectLst/>
                        <a:latin typeface="Century Gothic" pitchFamily="34" charset="0"/>
                      </a:endParaRPr>
                    </a:p>
                  </a:txBody>
                  <a:tcPr marL="8599" marR="8599" marT="8599" marB="0" anchor="ctr"/>
                </a:tc>
                <a:tc>
                  <a:txBody>
                    <a:bodyPr/>
                    <a:lstStyle/>
                    <a:p>
                      <a:pPr algn="ctr" fontAlgn="ctr"/>
                      <a:r>
                        <a:rPr lang="es-MX" sz="1400" u="none" strike="noStrike">
                          <a:effectLst/>
                        </a:rPr>
                        <a:t>4</a:t>
                      </a:r>
                      <a:endParaRPr lang="es-MX" sz="1400" b="0" i="0" u="none" strike="noStrike">
                        <a:solidFill>
                          <a:srgbClr val="000000"/>
                        </a:solidFill>
                        <a:effectLst/>
                        <a:latin typeface="Century Gothic" pitchFamily="34" charset="0"/>
                      </a:endParaRPr>
                    </a:p>
                  </a:txBody>
                  <a:tcPr marL="8599" marR="8599" marT="8599" marB="0" anchor="ctr"/>
                </a:tc>
                <a:tc>
                  <a:txBody>
                    <a:bodyPr/>
                    <a:lstStyle/>
                    <a:p>
                      <a:pPr algn="ctr" fontAlgn="ctr"/>
                      <a:r>
                        <a:rPr lang="es-MX" sz="1400" u="none" strike="noStrike">
                          <a:effectLst/>
                        </a:rPr>
                        <a:t>Física</a:t>
                      </a:r>
                      <a:endParaRPr lang="es-MX" sz="1400" b="0" i="0" u="none" strike="noStrike">
                        <a:solidFill>
                          <a:srgbClr val="000000"/>
                        </a:solidFill>
                        <a:effectLst/>
                        <a:latin typeface="Century Gothic" pitchFamily="34" charset="0"/>
                      </a:endParaRPr>
                    </a:p>
                  </a:txBody>
                  <a:tcPr marL="8599" marR="8599" marT="8599" marB="0" anchor="ctr"/>
                </a:tc>
                <a:tc>
                  <a:txBody>
                    <a:bodyPr/>
                    <a:lstStyle/>
                    <a:p>
                      <a:pPr algn="ctr" fontAlgn="ctr"/>
                      <a:r>
                        <a:rPr lang="es-MX" sz="1400" u="none" strike="noStrike" dirty="0">
                          <a:effectLst/>
                        </a:rPr>
                        <a:t>Familiar</a:t>
                      </a:r>
                      <a:br>
                        <a:rPr lang="es-MX" sz="1400" u="none" strike="noStrike" dirty="0">
                          <a:effectLst/>
                        </a:rPr>
                      </a:br>
                      <a:r>
                        <a:rPr lang="es-MX" sz="1400" u="none" strike="noStrike" dirty="0">
                          <a:effectLst/>
                        </a:rPr>
                        <a:t>Comunitaria</a:t>
                      </a:r>
                      <a:endParaRPr lang="es-MX" sz="1400" b="0" i="0" u="none" strike="noStrike" dirty="0">
                        <a:solidFill>
                          <a:srgbClr val="000000"/>
                        </a:solidFill>
                        <a:effectLst/>
                        <a:latin typeface="Century Gothic" pitchFamily="34" charset="0"/>
                      </a:endParaRPr>
                    </a:p>
                  </a:txBody>
                  <a:tcPr marL="8599" marR="8599" marT="8599" marB="0" anchor="ctr"/>
                </a:tc>
              </a:tr>
              <a:tr h="214062">
                <a:tc>
                  <a:txBody>
                    <a:bodyPr/>
                    <a:lstStyle/>
                    <a:p>
                      <a:pPr algn="ctr" fontAlgn="ctr"/>
                      <a:r>
                        <a:rPr lang="es-MX" sz="1400" u="none" strike="noStrike" dirty="0">
                          <a:effectLst/>
                        </a:rPr>
                        <a:t>TEMIXCO </a:t>
                      </a:r>
                      <a:endParaRPr lang="es-MX" sz="1400" b="0" i="0" u="none" strike="noStrike" dirty="0">
                        <a:solidFill>
                          <a:srgbClr val="000000"/>
                        </a:solidFill>
                        <a:effectLst/>
                        <a:latin typeface="Century Gothic" pitchFamily="34" charset="0"/>
                      </a:endParaRPr>
                    </a:p>
                  </a:txBody>
                  <a:tcPr marL="8599" marR="8599" marT="8599" marB="0" anchor="ctr"/>
                </a:tc>
                <a:tc>
                  <a:txBody>
                    <a:bodyPr/>
                    <a:lstStyle/>
                    <a:p>
                      <a:pPr algn="ctr" fontAlgn="ctr"/>
                      <a:r>
                        <a:rPr lang="es-MX" sz="1400" u="none" strike="noStrike">
                          <a:effectLst/>
                        </a:rPr>
                        <a:t>8</a:t>
                      </a:r>
                      <a:endParaRPr lang="es-MX" sz="1400" b="0" i="0" u="none" strike="noStrike">
                        <a:solidFill>
                          <a:srgbClr val="000000"/>
                        </a:solidFill>
                        <a:effectLst/>
                        <a:latin typeface="Century Gothic" pitchFamily="34" charset="0"/>
                      </a:endParaRPr>
                    </a:p>
                  </a:txBody>
                  <a:tcPr marL="8599" marR="8599" marT="8599" marB="0" anchor="ctr"/>
                </a:tc>
                <a:tc>
                  <a:txBody>
                    <a:bodyPr/>
                    <a:lstStyle/>
                    <a:p>
                      <a:pPr algn="ctr" fontAlgn="ctr"/>
                      <a:r>
                        <a:rPr lang="es-MX" sz="1400" u="none" strike="noStrike" dirty="0" smtClean="0">
                          <a:effectLst/>
                        </a:rPr>
                        <a:t>Psicológica </a:t>
                      </a:r>
                      <a:endParaRPr lang="es-MX" sz="1400" b="0" i="0" u="none" strike="noStrike" dirty="0">
                        <a:solidFill>
                          <a:srgbClr val="000000"/>
                        </a:solidFill>
                        <a:effectLst/>
                        <a:latin typeface="Century Gothic" pitchFamily="34" charset="0"/>
                      </a:endParaRPr>
                    </a:p>
                  </a:txBody>
                  <a:tcPr marL="8599" marR="8599" marT="8599" marB="0" anchor="ctr"/>
                </a:tc>
                <a:tc>
                  <a:txBody>
                    <a:bodyPr/>
                    <a:lstStyle/>
                    <a:p>
                      <a:pPr algn="ctr" fontAlgn="ctr"/>
                      <a:r>
                        <a:rPr lang="es-MX" sz="1400" u="none" strike="noStrike">
                          <a:effectLst/>
                        </a:rPr>
                        <a:t>Familiar</a:t>
                      </a:r>
                      <a:endParaRPr lang="es-MX" sz="1400" b="0" i="0" u="none" strike="noStrike">
                        <a:solidFill>
                          <a:srgbClr val="000000"/>
                        </a:solidFill>
                        <a:effectLst/>
                        <a:latin typeface="Century Gothic" pitchFamily="34" charset="0"/>
                      </a:endParaRPr>
                    </a:p>
                  </a:txBody>
                  <a:tcPr marL="8599" marR="8599" marT="8599" marB="0" anchor="ctr"/>
                </a:tc>
              </a:tr>
              <a:tr h="171990">
                <a:tc>
                  <a:txBody>
                    <a:bodyPr/>
                    <a:lstStyle/>
                    <a:p>
                      <a:pPr algn="ctr" fontAlgn="ctr"/>
                      <a:r>
                        <a:rPr lang="es-MX" sz="1400" u="none" strike="noStrike" dirty="0">
                          <a:effectLst/>
                        </a:rPr>
                        <a:t>TLALNEPANTLA</a:t>
                      </a:r>
                      <a:endParaRPr lang="es-MX" sz="1400" b="0" i="0" u="none" strike="noStrike" dirty="0">
                        <a:solidFill>
                          <a:srgbClr val="000000"/>
                        </a:solidFill>
                        <a:effectLst/>
                        <a:latin typeface="Century Gothic" pitchFamily="34" charset="0"/>
                      </a:endParaRPr>
                    </a:p>
                  </a:txBody>
                  <a:tcPr marL="8599" marR="8599" marT="8599" marB="0" anchor="ctr"/>
                </a:tc>
                <a:tc>
                  <a:txBody>
                    <a:bodyPr/>
                    <a:lstStyle/>
                    <a:p>
                      <a:pPr algn="ctr" fontAlgn="ctr"/>
                      <a:r>
                        <a:rPr lang="es-MX" sz="1400" u="none" strike="noStrike">
                          <a:effectLst/>
                        </a:rPr>
                        <a:t>4</a:t>
                      </a:r>
                      <a:endParaRPr lang="es-MX" sz="1400" b="0" i="0" u="none" strike="noStrike">
                        <a:solidFill>
                          <a:srgbClr val="000000"/>
                        </a:solidFill>
                        <a:effectLst/>
                        <a:latin typeface="Century Gothic" pitchFamily="34" charset="0"/>
                      </a:endParaRPr>
                    </a:p>
                  </a:txBody>
                  <a:tcPr marL="8599" marR="8599" marT="8599" marB="0" anchor="ctr"/>
                </a:tc>
                <a:tc>
                  <a:txBody>
                    <a:bodyPr/>
                    <a:lstStyle/>
                    <a:p>
                      <a:pPr algn="ctr" fontAlgn="ctr"/>
                      <a:r>
                        <a:rPr lang="es-MX" sz="1400" u="none" strike="noStrike" dirty="0" smtClean="0">
                          <a:effectLst/>
                        </a:rPr>
                        <a:t>Psicológica </a:t>
                      </a:r>
                      <a:endParaRPr lang="es-MX" sz="1400" b="0" i="0" u="none" strike="noStrike" dirty="0">
                        <a:solidFill>
                          <a:srgbClr val="000000"/>
                        </a:solidFill>
                        <a:effectLst/>
                        <a:latin typeface="Century Gothic" pitchFamily="34" charset="0"/>
                      </a:endParaRPr>
                    </a:p>
                  </a:txBody>
                  <a:tcPr marL="8599" marR="8599" marT="8599" marB="0" anchor="ctr"/>
                </a:tc>
                <a:tc>
                  <a:txBody>
                    <a:bodyPr/>
                    <a:lstStyle/>
                    <a:p>
                      <a:pPr algn="ctr" fontAlgn="ctr"/>
                      <a:r>
                        <a:rPr lang="es-MX" sz="1400" u="none" strike="noStrike">
                          <a:effectLst/>
                        </a:rPr>
                        <a:t>Comunitaria</a:t>
                      </a:r>
                      <a:endParaRPr lang="es-MX" sz="1400" b="0" i="0" u="none" strike="noStrike">
                        <a:solidFill>
                          <a:srgbClr val="000000"/>
                        </a:solidFill>
                        <a:effectLst/>
                        <a:latin typeface="Century Gothic" pitchFamily="34" charset="0"/>
                      </a:endParaRPr>
                    </a:p>
                  </a:txBody>
                  <a:tcPr marL="8599" marR="8599" marT="8599" marB="0" anchor="ctr"/>
                </a:tc>
              </a:tr>
              <a:tr h="171990">
                <a:tc>
                  <a:txBody>
                    <a:bodyPr/>
                    <a:lstStyle/>
                    <a:p>
                      <a:pPr algn="ctr" fontAlgn="ctr"/>
                      <a:r>
                        <a:rPr lang="es-MX" sz="1400" u="none" strike="noStrike" dirty="0">
                          <a:effectLst/>
                        </a:rPr>
                        <a:t>XOCHITEPEC</a:t>
                      </a:r>
                      <a:endParaRPr lang="es-MX" sz="1400" b="0" i="0" u="none" strike="noStrike" dirty="0">
                        <a:solidFill>
                          <a:srgbClr val="000000"/>
                        </a:solidFill>
                        <a:effectLst/>
                        <a:latin typeface="Century Gothic" pitchFamily="34" charset="0"/>
                      </a:endParaRPr>
                    </a:p>
                  </a:txBody>
                  <a:tcPr marL="8599" marR="8599" marT="8599" marB="0" anchor="ctr"/>
                </a:tc>
                <a:tc>
                  <a:txBody>
                    <a:bodyPr/>
                    <a:lstStyle/>
                    <a:p>
                      <a:pPr algn="ctr" fontAlgn="ctr"/>
                      <a:r>
                        <a:rPr lang="es-MX" sz="1400" u="none" strike="noStrike">
                          <a:effectLst/>
                        </a:rPr>
                        <a:t>2</a:t>
                      </a:r>
                      <a:endParaRPr lang="es-MX" sz="1400" b="0" i="0" u="none" strike="noStrike">
                        <a:solidFill>
                          <a:srgbClr val="000000"/>
                        </a:solidFill>
                        <a:effectLst/>
                        <a:latin typeface="Century Gothic" pitchFamily="34" charset="0"/>
                      </a:endParaRPr>
                    </a:p>
                  </a:txBody>
                  <a:tcPr marL="8599" marR="8599" marT="8599" marB="0" anchor="ctr"/>
                </a:tc>
                <a:tc>
                  <a:txBody>
                    <a:bodyPr/>
                    <a:lstStyle/>
                    <a:p>
                      <a:pPr algn="ctr" fontAlgn="ctr"/>
                      <a:r>
                        <a:rPr lang="es-MX" sz="1400" u="none" strike="noStrike">
                          <a:effectLst/>
                        </a:rPr>
                        <a:t>Física</a:t>
                      </a:r>
                      <a:endParaRPr lang="es-MX" sz="1400" b="0" i="0" u="none" strike="noStrike">
                        <a:solidFill>
                          <a:srgbClr val="000000"/>
                        </a:solidFill>
                        <a:effectLst/>
                        <a:latin typeface="Century Gothic" pitchFamily="34" charset="0"/>
                      </a:endParaRPr>
                    </a:p>
                  </a:txBody>
                  <a:tcPr marL="8599" marR="8599" marT="8599" marB="0" anchor="ctr"/>
                </a:tc>
                <a:tc>
                  <a:txBody>
                    <a:bodyPr/>
                    <a:lstStyle/>
                    <a:p>
                      <a:pPr algn="ctr" fontAlgn="ctr"/>
                      <a:r>
                        <a:rPr lang="es-MX" sz="1400" u="none" strike="noStrike">
                          <a:effectLst/>
                        </a:rPr>
                        <a:t>Familiar</a:t>
                      </a:r>
                      <a:endParaRPr lang="es-MX" sz="1400" b="0" i="0" u="none" strike="noStrike">
                        <a:solidFill>
                          <a:srgbClr val="000000"/>
                        </a:solidFill>
                        <a:effectLst/>
                        <a:latin typeface="Century Gothic" pitchFamily="34" charset="0"/>
                      </a:endParaRPr>
                    </a:p>
                  </a:txBody>
                  <a:tcPr marL="8599" marR="8599" marT="8599" marB="0" anchor="ctr"/>
                </a:tc>
              </a:tr>
              <a:tr h="171990">
                <a:tc>
                  <a:txBody>
                    <a:bodyPr/>
                    <a:lstStyle/>
                    <a:p>
                      <a:pPr algn="ctr" fontAlgn="ctr"/>
                      <a:r>
                        <a:rPr lang="es-MX" sz="1400" u="none" strike="noStrike" dirty="0">
                          <a:effectLst/>
                        </a:rPr>
                        <a:t>YECAPIXTLA</a:t>
                      </a:r>
                      <a:endParaRPr lang="es-MX" sz="1400" b="0" i="0" u="none" strike="noStrike" dirty="0">
                        <a:solidFill>
                          <a:srgbClr val="000000"/>
                        </a:solidFill>
                        <a:effectLst/>
                        <a:latin typeface="Century Gothic" pitchFamily="34" charset="0"/>
                      </a:endParaRPr>
                    </a:p>
                  </a:txBody>
                  <a:tcPr marL="8599" marR="8599" marT="8599" marB="0" anchor="ctr"/>
                </a:tc>
                <a:tc>
                  <a:txBody>
                    <a:bodyPr/>
                    <a:lstStyle/>
                    <a:p>
                      <a:pPr algn="ctr" fontAlgn="ctr"/>
                      <a:r>
                        <a:rPr lang="es-MX" sz="1400" u="none" strike="noStrike" dirty="0">
                          <a:effectLst/>
                        </a:rPr>
                        <a:t>2</a:t>
                      </a:r>
                      <a:endParaRPr lang="es-MX" sz="1400" b="0" i="0" u="none" strike="noStrike" dirty="0">
                        <a:solidFill>
                          <a:srgbClr val="000000"/>
                        </a:solidFill>
                        <a:effectLst/>
                        <a:latin typeface="Century Gothic" pitchFamily="34" charset="0"/>
                      </a:endParaRPr>
                    </a:p>
                  </a:txBody>
                  <a:tcPr marL="8599" marR="8599" marT="8599" marB="0" anchor="ctr"/>
                </a:tc>
                <a:tc>
                  <a:txBody>
                    <a:bodyPr/>
                    <a:lstStyle/>
                    <a:p>
                      <a:pPr algn="ctr" fontAlgn="ctr"/>
                      <a:r>
                        <a:rPr lang="es-MX" sz="1400" u="none" strike="noStrike" dirty="0" smtClean="0">
                          <a:effectLst/>
                        </a:rPr>
                        <a:t>Psicológica</a:t>
                      </a:r>
                      <a:endParaRPr lang="es-MX" sz="1400" b="0" i="0" u="none" strike="noStrike" dirty="0">
                        <a:solidFill>
                          <a:srgbClr val="000000"/>
                        </a:solidFill>
                        <a:effectLst/>
                        <a:latin typeface="Century Gothic" pitchFamily="34" charset="0"/>
                      </a:endParaRPr>
                    </a:p>
                  </a:txBody>
                  <a:tcPr marL="8599" marR="8599" marT="8599" marB="0" anchor="ctr"/>
                </a:tc>
                <a:tc>
                  <a:txBody>
                    <a:bodyPr/>
                    <a:lstStyle/>
                    <a:p>
                      <a:pPr algn="ctr" fontAlgn="ctr"/>
                      <a:r>
                        <a:rPr lang="es-MX" sz="1400" u="none" strike="noStrike" dirty="0">
                          <a:effectLst/>
                        </a:rPr>
                        <a:t>Familiar</a:t>
                      </a:r>
                      <a:endParaRPr lang="es-MX" sz="1400" b="0" i="0" u="none" strike="noStrike" dirty="0">
                        <a:solidFill>
                          <a:srgbClr val="000000"/>
                        </a:solidFill>
                        <a:effectLst/>
                        <a:latin typeface="Century Gothic" pitchFamily="34" charset="0"/>
                      </a:endParaRPr>
                    </a:p>
                  </a:txBody>
                  <a:tcPr marL="8599" marR="8599" marT="8599" marB="0" anchor="ctr"/>
                </a:tc>
              </a:tr>
              <a:tr h="171990">
                <a:tc>
                  <a:txBody>
                    <a:bodyPr/>
                    <a:lstStyle/>
                    <a:p>
                      <a:pPr algn="ctr" fontAlgn="ctr"/>
                      <a:r>
                        <a:rPr lang="es-MX" sz="1400" u="none" strike="noStrike" dirty="0" smtClean="0">
                          <a:effectLst/>
                        </a:rPr>
                        <a:t>ZACATEPEC</a:t>
                      </a:r>
                      <a:endParaRPr lang="es-MX" sz="1400" b="0" i="0" u="none" strike="noStrike" dirty="0">
                        <a:solidFill>
                          <a:srgbClr val="000000"/>
                        </a:solidFill>
                        <a:effectLst/>
                        <a:latin typeface="Century Gothic" pitchFamily="34" charset="0"/>
                      </a:endParaRPr>
                    </a:p>
                  </a:txBody>
                  <a:tcPr marL="8599" marR="8599" marT="8599" marB="0" anchor="ctr"/>
                </a:tc>
                <a:tc>
                  <a:txBody>
                    <a:bodyPr/>
                    <a:lstStyle/>
                    <a:p>
                      <a:pPr algn="ctr" fontAlgn="ctr"/>
                      <a:r>
                        <a:rPr lang="es-MX" sz="1400" u="none" strike="noStrike" dirty="0">
                          <a:effectLst/>
                        </a:rPr>
                        <a:t>2</a:t>
                      </a:r>
                      <a:endParaRPr lang="es-MX" sz="1400" b="0" i="0" u="none" strike="noStrike" dirty="0">
                        <a:solidFill>
                          <a:srgbClr val="000000"/>
                        </a:solidFill>
                        <a:effectLst/>
                        <a:latin typeface="Century Gothic" pitchFamily="34" charset="0"/>
                      </a:endParaRPr>
                    </a:p>
                  </a:txBody>
                  <a:tcPr marL="8599" marR="8599" marT="8599" marB="0" anchor="ctr"/>
                </a:tc>
                <a:tc>
                  <a:txBody>
                    <a:bodyPr/>
                    <a:lstStyle/>
                    <a:p>
                      <a:pPr algn="ctr" fontAlgn="ctr"/>
                      <a:r>
                        <a:rPr lang="es-MX" sz="1400" u="none" strike="noStrike" dirty="0" smtClean="0">
                          <a:effectLst/>
                        </a:rPr>
                        <a:t>Psicológica </a:t>
                      </a:r>
                      <a:endParaRPr lang="es-MX" sz="1400" b="0" i="0" u="none" strike="noStrike" dirty="0">
                        <a:solidFill>
                          <a:srgbClr val="000000"/>
                        </a:solidFill>
                        <a:effectLst/>
                        <a:latin typeface="Century Gothic" pitchFamily="34" charset="0"/>
                      </a:endParaRPr>
                    </a:p>
                  </a:txBody>
                  <a:tcPr marL="8599" marR="8599" marT="8599" marB="0" anchor="ctr"/>
                </a:tc>
                <a:tc>
                  <a:txBody>
                    <a:bodyPr/>
                    <a:lstStyle/>
                    <a:p>
                      <a:pPr algn="ctr" fontAlgn="ctr"/>
                      <a:r>
                        <a:rPr lang="es-MX" sz="1400" u="none" strike="noStrike" dirty="0">
                          <a:effectLst/>
                        </a:rPr>
                        <a:t>Familiar</a:t>
                      </a:r>
                      <a:endParaRPr lang="es-MX" sz="1400" b="0" i="0" u="none" strike="noStrike" dirty="0">
                        <a:solidFill>
                          <a:srgbClr val="000000"/>
                        </a:solidFill>
                        <a:effectLst/>
                        <a:latin typeface="Century Gothic" pitchFamily="34" charset="0"/>
                      </a:endParaRPr>
                    </a:p>
                  </a:txBody>
                  <a:tcPr marL="8599" marR="8599" marT="8599" marB="0" anchor="ctr"/>
                </a:tc>
              </a:tr>
              <a:tr h="171990">
                <a:tc>
                  <a:txBody>
                    <a:bodyPr/>
                    <a:lstStyle/>
                    <a:p>
                      <a:pPr algn="ctr" fontAlgn="ctr"/>
                      <a:r>
                        <a:rPr lang="es-ES" sz="1400" b="1" i="1" u="none" strike="noStrike" dirty="0" smtClean="0">
                          <a:solidFill>
                            <a:srgbClr val="000000"/>
                          </a:solidFill>
                          <a:effectLst/>
                          <a:latin typeface="Century Gothic" pitchFamily="34" charset="0"/>
                        </a:rPr>
                        <a:t>TOTAL</a:t>
                      </a:r>
                      <a:endParaRPr lang="es-MX" sz="1400" b="1" i="1" u="none" strike="noStrike" dirty="0">
                        <a:solidFill>
                          <a:srgbClr val="000000"/>
                        </a:solidFill>
                        <a:effectLst/>
                        <a:latin typeface="Century Gothic" pitchFamily="34" charset="0"/>
                      </a:endParaRPr>
                    </a:p>
                  </a:txBody>
                  <a:tcPr marL="8599" marR="8599" marT="8599" marB="0" anchor="ctr"/>
                </a:tc>
                <a:tc>
                  <a:txBody>
                    <a:bodyPr/>
                    <a:lstStyle/>
                    <a:p>
                      <a:pPr algn="ctr" fontAlgn="ctr"/>
                      <a:r>
                        <a:rPr lang="es-ES" sz="1400" b="1" i="1" u="none" strike="noStrike" dirty="0" smtClean="0">
                          <a:solidFill>
                            <a:srgbClr val="000000"/>
                          </a:solidFill>
                          <a:effectLst/>
                          <a:latin typeface="Century Gothic" pitchFamily="34" charset="0"/>
                        </a:rPr>
                        <a:t>81</a:t>
                      </a:r>
                      <a:endParaRPr lang="es-MX" sz="1400" b="1" i="1" u="none" strike="noStrike" dirty="0">
                        <a:solidFill>
                          <a:srgbClr val="000000"/>
                        </a:solidFill>
                        <a:effectLst/>
                        <a:latin typeface="Century Gothic" pitchFamily="34" charset="0"/>
                      </a:endParaRPr>
                    </a:p>
                  </a:txBody>
                  <a:tcPr marL="8599" marR="8599" marT="8599" marB="0" anchor="ctr"/>
                </a:tc>
                <a:tc>
                  <a:txBody>
                    <a:bodyPr/>
                    <a:lstStyle/>
                    <a:p>
                      <a:pPr algn="ctr" fontAlgn="ctr"/>
                      <a:r>
                        <a:rPr lang="es-ES" sz="1400" b="1" i="1" u="none" strike="noStrike" dirty="0" smtClean="0">
                          <a:solidFill>
                            <a:srgbClr val="000000"/>
                          </a:solidFill>
                          <a:effectLst/>
                          <a:latin typeface="Century Gothic" pitchFamily="34" charset="0"/>
                        </a:rPr>
                        <a:t>Psicológica</a:t>
                      </a:r>
                      <a:endParaRPr lang="es-MX" sz="1400" b="1" i="1" u="none" strike="noStrike" dirty="0">
                        <a:solidFill>
                          <a:srgbClr val="000000"/>
                        </a:solidFill>
                        <a:effectLst/>
                        <a:latin typeface="Century Gothic" pitchFamily="34" charset="0"/>
                      </a:endParaRPr>
                    </a:p>
                  </a:txBody>
                  <a:tcPr marL="8599" marR="8599" marT="8599" marB="0" anchor="ctr"/>
                </a:tc>
                <a:tc>
                  <a:txBody>
                    <a:bodyPr/>
                    <a:lstStyle/>
                    <a:p>
                      <a:pPr algn="ctr" fontAlgn="ctr"/>
                      <a:r>
                        <a:rPr lang="es-ES" sz="1400" b="1" i="1" u="none" strike="noStrike" dirty="0" smtClean="0">
                          <a:solidFill>
                            <a:srgbClr val="000000"/>
                          </a:solidFill>
                          <a:effectLst/>
                          <a:latin typeface="Century Gothic" pitchFamily="34" charset="0"/>
                        </a:rPr>
                        <a:t>Familiar</a:t>
                      </a:r>
                      <a:endParaRPr lang="es-MX" sz="1400" b="1" i="1" u="none" strike="noStrike" dirty="0">
                        <a:solidFill>
                          <a:srgbClr val="000000"/>
                        </a:solidFill>
                        <a:effectLst/>
                        <a:latin typeface="Century Gothic" pitchFamily="34" charset="0"/>
                      </a:endParaRPr>
                    </a:p>
                  </a:txBody>
                  <a:tcPr marL="8599" marR="8599" marT="8599" marB="0" anchor="ctr"/>
                </a:tc>
              </a:tr>
            </a:tbl>
          </a:graphicData>
        </a:graphic>
      </p:graphicFrame>
    </p:spTree>
    <p:extLst>
      <p:ext uri="{BB962C8B-B14F-4D97-AF65-F5344CB8AC3E}">
        <p14:creationId xmlns:p14="http://schemas.microsoft.com/office/powerpoint/2010/main" val="39802490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1268124442"/>
              </p:ext>
            </p:extLst>
          </p:nvPr>
        </p:nvGraphicFramePr>
        <p:xfrm>
          <a:off x="1703512" y="1298575"/>
          <a:ext cx="8712968" cy="5128260"/>
        </p:xfrm>
        <a:graphic>
          <a:graphicData uri="http://schemas.openxmlformats.org/drawingml/2006/table">
            <a:tbl>
              <a:tblPr>
                <a:effectLst>
                  <a:innerShdw blurRad="114300">
                    <a:prstClr val="black"/>
                  </a:innerShdw>
                </a:effectLst>
                <a:tableStyleId>{6E25E649-3F16-4E02-A733-19D2CDBF48F0}</a:tableStyleId>
              </a:tblPr>
              <a:tblGrid>
                <a:gridCol w="4410267"/>
                <a:gridCol w="4302701"/>
              </a:tblGrid>
              <a:tr h="314325">
                <a:tc gridSpan="2">
                  <a:txBody>
                    <a:bodyPr/>
                    <a:lstStyle/>
                    <a:p>
                      <a:pPr algn="ctr" fontAlgn="ctr"/>
                      <a:r>
                        <a:rPr lang="es-ES" sz="1600" u="none" strike="noStrike" dirty="0">
                          <a:effectLst/>
                        </a:rPr>
                        <a:t>NÚMERO DE ALERTAMIENTOS PROCEDENTES ATENDIDAS A TRAVÉS DE SEGURICHAT EN EL MES DE JUNIO</a:t>
                      </a:r>
                      <a:endParaRPr lang="es-ES" sz="1600" b="0" i="0" u="none" strike="noStrike" dirty="0">
                        <a:solidFill>
                          <a:srgbClr val="000000"/>
                        </a:solidFill>
                        <a:effectLst/>
                        <a:latin typeface="Century Gothic" pitchFamily="34" charset="0"/>
                      </a:endParaRPr>
                    </a:p>
                  </a:txBody>
                  <a:tcPr marL="9525" marR="9525" marT="9525" marB="0" anchor="ctr"/>
                </a:tc>
                <a:tc hMerge="1">
                  <a:txBody>
                    <a:bodyPr/>
                    <a:lstStyle/>
                    <a:p>
                      <a:endParaRPr lang="es-MX"/>
                    </a:p>
                  </a:txBody>
                  <a:tcPr/>
                </a:tc>
              </a:tr>
              <a:tr h="190500">
                <a:tc>
                  <a:txBody>
                    <a:bodyPr/>
                    <a:lstStyle/>
                    <a:p>
                      <a:pPr algn="ctr" fontAlgn="b"/>
                      <a:r>
                        <a:rPr lang="es-MX" sz="1600" u="none" strike="noStrike" dirty="0">
                          <a:effectLst/>
                        </a:rPr>
                        <a:t>MUNICIPIO</a:t>
                      </a:r>
                      <a:endParaRPr lang="es-MX" sz="1600" b="1" i="0" u="none" strike="noStrike" dirty="0">
                        <a:solidFill>
                          <a:srgbClr val="000000"/>
                        </a:solidFill>
                        <a:effectLst/>
                        <a:latin typeface="Century Gothic" pitchFamily="34" charset="0"/>
                      </a:endParaRPr>
                    </a:p>
                  </a:txBody>
                  <a:tcPr marL="9525" marR="9525" marT="9525" marB="0" anchor="b"/>
                </a:tc>
                <a:tc>
                  <a:txBody>
                    <a:bodyPr/>
                    <a:lstStyle/>
                    <a:p>
                      <a:pPr algn="ctr" fontAlgn="ctr"/>
                      <a:r>
                        <a:rPr lang="es-MX" sz="1600" u="none" strike="noStrike" dirty="0">
                          <a:effectLst/>
                        </a:rPr>
                        <a:t>NÚMERO DE ALERTAMIENTOS ATENDIDOS</a:t>
                      </a:r>
                      <a:endParaRPr lang="es-MX" sz="1600" b="1" i="0" u="none" strike="noStrike" dirty="0">
                        <a:solidFill>
                          <a:srgbClr val="000000"/>
                        </a:solidFill>
                        <a:effectLst/>
                        <a:latin typeface="Century Gothic" pitchFamily="34" charset="0"/>
                      </a:endParaRPr>
                    </a:p>
                  </a:txBody>
                  <a:tcPr marL="9525" marR="9525" marT="9525" marB="0" anchor="ctr"/>
                </a:tc>
              </a:tr>
              <a:tr h="190500">
                <a:tc>
                  <a:txBody>
                    <a:bodyPr/>
                    <a:lstStyle/>
                    <a:p>
                      <a:pPr algn="ctr" fontAlgn="ctr"/>
                      <a:r>
                        <a:rPr lang="es-MX" sz="1600" u="none" strike="noStrike" dirty="0">
                          <a:effectLst/>
                        </a:rPr>
                        <a:t>AYALA</a:t>
                      </a:r>
                      <a:endParaRPr lang="es-MX" sz="1600" b="0" i="0" u="none" strike="noStrike" dirty="0">
                        <a:solidFill>
                          <a:srgbClr val="000000"/>
                        </a:solidFill>
                        <a:effectLst/>
                        <a:latin typeface="Century Gothic" pitchFamily="34" charset="0"/>
                      </a:endParaRPr>
                    </a:p>
                  </a:txBody>
                  <a:tcPr marL="9525" marR="9525" marT="9525" marB="0" anchor="ctr"/>
                </a:tc>
                <a:tc>
                  <a:txBody>
                    <a:bodyPr/>
                    <a:lstStyle/>
                    <a:p>
                      <a:pPr algn="ctr" fontAlgn="ctr"/>
                      <a:r>
                        <a:rPr lang="es-MX" sz="1600" u="none" strike="noStrike" dirty="0">
                          <a:effectLst/>
                        </a:rPr>
                        <a:t>9</a:t>
                      </a:r>
                      <a:endParaRPr lang="es-MX" sz="1600" b="0" i="0" u="none" strike="noStrike" dirty="0">
                        <a:solidFill>
                          <a:srgbClr val="000000"/>
                        </a:solidFill>
                        <a:effectLst/>
                        <a:latin typeface="Century Gothic" pitchFamily="34" charset="0"/>
                      </a:endParaRPr>
                    </a:p>
                  </a:txBody>
                  <a:tcPr marL="9525" marR="9525" marT="9525" marB="0" anchor="ctr"/>
                </a:tc>
              </a:tr>
              <a:tr h="190500">
                <a:tc>
                  <a:txBody>
                    <a:bodyPr/>
                    <a:lstStyle/>
                    <a:p>
                      <a:pPr algn="ctr" fontAlgn="ctr"/>
                      <a:r>
                        <a:rPr lang="es-MX" sz="1600" u="none" strike="noStrike" dirty="0">
                          <a:effectLst/>
                        </a:rPr>
                        <a:t>COATLÁN DEL RÍO</a:t>
                      </a:r>
                      <a:endParaRPr lang="es-MX" sz="1600" b="0" i="0" u="none" strike="noStrike" dirty="0">
                        <a:solidFill>
                          <a:srgbClr val="000000"/>
                        </a:solidFill>
                        <a:effectLst/>
                        <a:latin typeface="Century Gothic" pitchFamily="34" charset="0"/>
                      </a:endParaRPr>
                    </a:p>
                  </a:txBody>
                  <a:tcPr marL="9525" marR="9525" marT="9525" marB="0" anchor="ctr"/>
                </a:tc>
                <a:tc>
                  <a:txBody>
                    <a:bodyPr/>
                    <a:lstStyle/>
                    <a:p>
                      <a:pPr algn="ctr" fontAlgn="ctr"/>
                      <a:r>
                        <a:rPr lang="es-MX" sz="1600" u="none" strike="noStrike" dirty="0">
                          <a:effectLst/>
                        </a:rPr>
                        <a:t>2</a:t>
                      </a:r>
                      <a:endParaRPr lang="es-MX" sz="1600" b="0" i="0" u="none" strike="noStrike" dirty="0">
                        <a:solidFill>
                          <a:srgbClr val="000000"/>
                        </a:solidFill>
                        <a:effectLst/>
                        <a:latin typeface="Century Gothic" pitchFamily="34" charset="0"/>
                      </a:endParaRPr>
                    </a:p>
                  </a:txBody>
                  <a:tcPr marL="9525" marR="9525" marT="9525" marB="0" anchor="ctr"/>
                </a:tc>
              </a:tr>
              <a:tr h="190500">
                <a:tc>
                  <a:txBody>
                    <a:bodyPr/>
                    <a:lstStyle/>
                    <a:p>
                      <a:pPr algn="ctr" fontAlgn="ctr"/>
                      <a:r>
                        <a:rPr lang="es-MX" sz="1600" u="none" strike="noStrike" dirty="0">
                          <a:effectLst/>
                        </a:rPr>
                        <a:t>CUAUTLA</a:t>
                      </a:r>
                      <a:endParaRPr lang="es-MX" sz="1600" b="0" i="0" u="none" strike="noStrike" dirty="0">
                        <a:solidFill>
                          <a:srgbClr val="000000"/>
                        </a:solidFill>
                        <a:effectLst/>
                        <a:latin typeface="Century Gothic" pitchFamily="34" charset="0"/>
                      </a:endParaRPr>
                    </a:p>
                  </a:txBody>
                  <a:tcPr marL="9525" marR="9525" marT="9525" marB="0" anchor="ctr"/>
                </a:tc>
                <a:tc>
                  <a:txBody>
                    <a:bodyPr/>
                    <a:lstStyle/>
                    <a:p>
                      <a:pPr algn="ctr" fontAlgn="ctr"/>
                      <a:r>
                        <a:rPr lang="es-MX" sz="1600" u="none" strike="noStrike" dirty="0">
                          <a:effectLst/>
                        </a:rPr>
                        <a:t>20</a:t>
                      </a:r>
                      <a:endParaRPr lang="es-MX" sz="1600" b="0" i="0" u="none" strike="noStrike" dirty="0">
                        <a:solidFill>
                          <a:srgbClr val="000000"/>
                        </a:solidFill>
                        <a:effectLst/>
                        <a:latin typeface="Century Gothic" pitchFamily="34" charset="0"/>
                      </a:endParaRPr>
                    </a:p>
                  </a:txBody>
                  <a:tcPr marL="9525" marR="9525" marT="9525" marB="0" anchor="ctr"/>
                </a:tc>
              </a:tr>
              <a:tr h="190500">
                <a:tc>
                  <a:txBody>
                    <a:bodyPr/>
                    <a:lstStyle/>
                    <a:p>
                      <a:pPr algn="ctr" fontAlgn="ctr"/>
                      <a:r>
                        <a:rPr lang="es-MX" sz="1600" u="none" strike="noStrike" dirty="0">
                          <a:effectLst/>
                        </a:rPr>
                        <a:t>CUERNAVACA</a:t>
                      </a:r>
                      <a:endParaRPr lang="es-MX" sz="1600" b="0" i="0" u="none" strike="noStrike" dirty="0">
                        <a:solidFill>
                          <a:srgbClr val="000000"/>
                        </a:solidFill>
                        <a:effectLst/>
                        <a:latin typeface="Century Gothic" pitchFamily="34" charset="0"/>
                      </a:endParaRPr>
                    </a:p>
                  </a:txBody>
                  <a:tcPr marL="9525" marR="9525" marT="9525" marB="0" anchor="ctr"/>
                </a:tc>
                <a:tc>
                  <a:txBody>
                    <a:bodyPr/>
                    <a:lstStyle/>
                    <a:p>
                      <a:pPr algn="ctr" fontAlgn="ctr"/>
                      <a:r>
                        <a:rPr lang="es-MX" sz="1600" u="none" strike="noStrike" dirty="0">
                          <a:effectLst/>
                        </a:rPr>
                        <a:t>45</a:t>
                      </a:r>
                      <a:endParaRPr lang="es-MX" sz="1600" b="0" i="0" u="none" strike="noStrike" dirty="0">
                        <a:solidFill>
                          <a:srgbClr val="000000"/>
                        </a:solidFill>
                        <a:effectLst/>
                        <a:latin typeface="Century Gothic" pitchFamily="34" charset="0"/>
                      </a:endParaRPr>
                    </a:p>
                  </a:txBody>
                  <a:tcPr marL="9525" marR="9525" marT="9525" marB="0" anchor="ctr"/>
                </a:tc>
              </a:tr>
              <a:tr h="190500">
                <a:tc>
                  <a:txBody>
                    <a:bodyPr/>
                    <a:lstStyle/>
                    <a:p>
                      <a:pPr algn="ctr" fontAlgn="ctr"/>
                      <a:r>
                        <a:rPr lang="es-MX" sz="1600" u="none" strike="noStrike" dirty="0">
                          <a:effectLst/>
                        </a:rPr>
                        <a:t>EMILIANO ZAPATA</a:t>
                      </a:r>
                      <a:endParaRPr lang="es-MX" sz="1600" b="0" i="0" u="none" strike="noStrike" dirty="0">
                        <a:solidFill>
                          <a:srgbClr val="000000"/>
                        </a:solidFill>
                        <a:effectLst/>
                        <a:latin typeface="Century Gothic" pitchFamily="34" charset="0"/>
                      </a:endParaRPr>
                    </a:p>
                  </a:txBody>
                  <a:tcPr marL="9525" marR="9525" marT="9525" marB="0" anchor="ctr"/>
                </a:tc>
                <a:tc>
                  <a:txBody>
                    <a:bodyPr/>
                    <a:lstStyle/>
                    <a:p>
                      <a:pPr algn="ctr" fontAlgn="ctr"/>
                      <a:r>
                        <a:rPr lang="es-MX" sz="1600" u="none" strike="noStrike" dirty="0">
                          <a:effectLst/>
                        </a:rPr>
                        <a:t>15</a:t>
                      </a:r>
                      <a:endParaRPr lang="es-MX" sz="1600" b="0" i="0" u="none" strike="noStrike" dirty="0">
                        <a:solidFill>
                          <a:srgbClr val="000000"/>
                        </a:solidFill>
                        <a:effectLst/>
                        <a:latin typeface="Century Gothic" pitchFamily="34" charset="0"/>
                      </a:endParaRPr>
                    </a:p>
                  </a:txBody>
                  <a:tcPr marL="9525" marR="9525" marT="9525" marB="0" anchor="ctr"/>
                </a:tc>
              </a:tr>
              <a:tr h="190500">
                <a:tc>
                  <a:txBody>
                    <a:bodyPr/>
                    <a:lstStyle/>
                    <a:p>
                      <a:pPr algn="ctr" fontAlgn="ctr"/>
                      <a:r>
                        <a:rPr lang="es-MX" sz="1600" u="none" strike="noStrike" dirty="0">
                          <a:effectLst/>
                        </a:rPr>
                        <a:t>HUITZILAC</a:t>
                      </a:r>
                      <a:endParaRPr lang="es-MX" sz="1600" b="0" i="0" u="none" strike="noStrike" dirty="0">
                        <a:solidFill>
                          <a:srgbClr val="000000"/>
                        </a:solidFill>
                        <a:effectLst/>
                        <a:latin typeface="Century Gothic" pitchFamily="34" charset="0"/>
                      </a:endParaRPr>
                    </a:p>
                  </a:txBody>
                  <a:tcPr marL="9525" marR="9525" marT="9525" marB="0" anchor="ctr"/>
                </a:tc>
                <a:tc>
                  <a:txBody>
                    <a:bodyPr/>
                    <a:lstStyle/>
                    <a:p>
                      <a:pPr algn="ctr" fontAlgn="ctr"/>
                      <a:r>
                        <a:rPr lang="es-MX" sz="1600" u="none" strike="noStrike" dirty="0">
                          <a:effectLst/>
                        </a:rPr>
                        <a:t>1</a:t>
                      </a:r>
                      <a:endParaRPr lang="es-MX" sz="1600" b="0" i="0" u="none" strike="noStrike" dirty="0">
                        <a:solidFill>
                          <a:srgbClr val="000000"/>
                        </a:solidFill>
                        <a:effectLst/>
                        <a:latin typeface="Century Gothic" pitchFamily="34" charset="0"/>
                      </a:endParaRPr>
                    </a:p>
                  </a:txBody>
                  <a:tcPr marL="9525" marR="9525" marT="9525" marB="0" anchor="ctr"/>
                </a:tc>
              </a:tr>
              <a:tr h="190500">
                <a:tc>
                  <a:txBody>
                    <a:bodyPr/>
                    <a:lstStyle/>
                    <a:p>
                      <a:pPr algn="ctr" fontAlgn="ctr"/>
                      <a:r>
                        <a:rPr lang="es-MX" sz="1600" u="none" strike="noStrike" dirty="0">
                          <a:effectLst/>
                        </a:rPr>
                        <a:t>JANTETELCO</a:t>
                      </a:r>
                      <a:endParaRPr lang="es-MX" sz="1600" b="0" i="0" u="none" strike="noStrike" dirty="0">
                        <a:solidFill>
                          <a:srgbClr val="000000"/>
                        </a:solidFill>
                        <a:effectLst/>
                        <a:latin typeface="Century Gothic" pitchFamily="34" charset="0"/>
                      </a:endParaRPr>
                    </a:p>
                  </a:txBody>
                  <a:tcPr marL="9525" marR="9525" marT="9525" marB="0" anchor="ctr"/>
                </a:tc>
                <a:tc>
                  <a:txBody>
                    <a:bodyPr/>
                    <a:lstStyle/>
                    <a:p>
                      <a:pPr algn="ctr" fontAlgn="ctr"/>
                      <a:r>
                        <a:rPr lang="es-MX" sz="1600" u="none" strike="noStrike" dirty="0">
                          <a:effectLst/>
                        </a:rPr>
                        <a:t>2</a:t>
                      </a:r>
                      <a:endParaRPr lang="es-MX" sz="1600" b="0" i="0" u="none" strike="noStrike" dirty="0">
                        <a:solidFill>
                          <a:srgbClr val="000000"/>
                        </a:solidFill>
                        <a:effectLst/>
                        <a:latin typeface="Century Gothic" pitchFamily="34" charset="0"/>
                      </a:endParaRPr>
                    </a:p>
                  </a:txBody>
                  <a:tcPr marL="9525" marR="9525" marT="9525" marB="0" anchor="ctr"/>
                </a:tc>
              </a:tr>
              <a:tr h="190500">
                <a:tc>
                  <a:txBody>
                    <a:bodyPr/>
                    <a:lstStyle/>
                    <a:p>
                      <a:pPr algn="ctr" fontAlgn="ctr"/>
                      <a:r>
                        <a:rPr lang="es-MX" sz="1600" u="none" strike="noStrike" dirty="0">
                          <a:effectLst/>
                        </a:rPr>
                        <a:t>JIUTEPEC</a:t>
                      </a:r>
                      <a:endParaRPr lang="es-MX" sz="1600" b="0" i="0" u="none" strike="noStrike" dirty="0">
                        <a:solidFill>
                          <a:srgbClr val="000000"/>
                        </a:solidFill>
                        <a:effectLst/>
                        <a:latin typeface="Century Gothic" pitchFamily="34" charset="0"/>
                      </a:endParaRPr>
                    </a:p>
                  </a:txBody>
                  <a:tcPr marL="9525" marR="9525" marT="9525" marB="0" anchor="ctr"/>
                </a:tc>
                <a:tc>
                  <a:txBody>
                    <a:bodyPr/>
                    <a:lstStyle/>
                    <a:p>
                      <a:pPr algn="ctr" fontAlgn="ctr"/>
                      <a:r>
                        <a:rPr lang="es-MX" sz="1600" u="none" strike="noStrike" dirty="0">
                          <a:effectLst/>
                        </a:rPr>
                        <a:t>23</a:t>
                      </a:r>
                      <a:endParaRPr lang="es-MX" sz="1600" b="0" i="0" u="none" strike="noStrike" dirty="0">
                        <a:solidFill>
                          <a:srgbClr val="000000"/>
                        </a:solidFill>
                        <a:effectLst/>
                        <a:latin typeface="Century Gothic" pitchFamily="34" charset="0"/>
                      </a:endParaRPr>
                    </a:p>
                  </a:txBody>
                  <a:tcPr marL="9525" marR="9525" marT="9525" marB="0" anchor="ctr"/>
                </a:tc>
              </a:tr>
              <a:tr h="190500">
                <a:tc>
                  <a:txBody>
                    <a:bodyPr/>
                    <a:lstStyle/>
                    <a:p>
                      <a:pPr algn="ctr" fontAlgn="ctr"/>
                      <a:r>
                        <a:rPr lang="es-MX" sz="1600" u="none" strike="noStrike" dirty="0">
                          <a:effectLst/>
                        </a:rPr>
                        <a:t>JOJUTLA</a:t>
                      </a:r>
                      <a:endParaRPr lang="es-MX" sz="1600" b="0" i="0" u="none" strike="noStrike" dirty="0">
                        <a:solidFill>
                          <a:srgbClr val="000000"/>
                        </a:solidFill>
                        <a:effectLst/>
                        <a:latin typeface="Century Gothic" pitchFamily="34" charset="0"/>
                      </a:endParaRPr>
                    </a:p>
                  </a:txBody>
                  <a:tcPr marL="9525" marR="9525" marT="9525" marB="0" anchor="ctr"/>
                </a:tc>
                <a:tc>
                  <a:txBody>
                    <a:bodyPr/>
                    <a:lstStyle/>
                    <a:p>
                      <a:pPr algn="ctr" fontAlgn="ctr"/>
                      <a:r>
                        <a:rPr lang="es-MX" sz="1600" u="none" strike="noStrike" dirty="0">
                          <a:effectLst/>
                        </a:rPr>
                        <a:t>1</a:t>
                      </a:r>
                      <a:endParaRPr lang="es-MX" sz="1600" b="0" i="0" u="none" strike="noStrike" dirty="0">
                        <a:solidFill>
                          <a:srgbClr val="000000"/>
                        </a:solidFill>
                        <a:effectLst/>
                        <a:latin typeface="Century Gothic" pitchFamily="34" charset="0"/>
                      </a:endParaRPr>
                    </a:p>
                  </a:txBody>
                  <a:tcPr marL="9525" marR="9525" marT="9525" marB="0" anchor="ctr"/>
                </a:tc>
              </a:tr>
              <a:tr h="190500">
                <a:tc>
                  <a:txBody>
                    <a:bodyPr/>
                    <a:lstStyle/>
                    <a:p>
                      <a:pPr algn="ctr" fontAlgn="ctr"/>
                      <a:r>
                        <a:rPr lang="es-MX" sz="1600" u="none" strike="noStrike" dirty="0">
                          <a:effectLst/>
                        </a:rPr>
                        <a:t>MIACATLÁN</a:t>
                      </a:r>
                      <a:endParaRPr lang="es-MX" sz="1600" b="0" i="0" u="none" strike="noStrike" dirty="0">
                        <a:solidFill>
                          <a:srgbClr val="000000"/>
                        </a:solidFill>
                        <a:effectLst/>
                        <a:latin typeface="Century Gothic" pitchFamily="34" charset="0"/>
                      </a:endParaRPr>
                    </a:p>
                  </a:txBody>
                  <a:tcPr marL="9525" marR="9525" marT="9525" marB="0" anchor="ctr"/>
                </a:tc>
                <a:tc>
                  <a:txBody>
                    <a:bodyPr/>
                    <a:lstStyle/>
                    <a:p>
                      <a:pPr algn="ctr" fontAlgn="ctr"/>
                      <a:r>
                        <a:rPr lang="es-MX" sz="1600" u="none" strike="noStrike" dirty="0">
                          <a:effectLst/>
                        </a:rPr>
                        <a:t>4</a:t>
                      </a:r>
                      <a:endParaRPr lang="es-MX" sz="1600" b="0" i="0" u="none" strike="noStrike" dirty="0">
                        <a:solidFill>
                          <a:srgbClr val="000000"/>
                        </a:solidFill>
                        <a:effectLst/>
                        <a:latin typeface="Century Gothic" pitchFamily="34" charset="0"/>
                      </a:endParaRPr>
                    </a:p>
                  </a:txBody>
                  <a:tcPr marL="9525" marR="9525" marT="9525" marB="0" anchor="ctr"/>
                </a:tc>
              </a:tr>
              <a:tr h="190500">
                <a:tc>
                  <a:txBody>
                    <a:bodyPr/>
                    <a:lstStyle/>
                    <a:p>
                      <a:pPr algn="ctr" fontAlgn="ctr"/>
                      <a:r>
                        <a:rPr lang="es-MX" sz="1600" u="none" strike="noStrike" dirty="0">
                          <a:effectLst/>
                        </a:rPr>
                        <a:t>TEMIXCO </a:t>
                      </a:r>
                      <a:endParaRPr lang="es-MX" sz="1600" b="0" i="0" u="none" strike="noStrike" dirty="0">
                        <a:solidFill>
                          <a:srgbClr val="000000"/>
                        </a:solidFill>
                        <a:effectLst/>
                        <a:latin typeface="Century Gothic" pitchFamily="34" charset="0"/>
                      </a:endParaRPr>
                    </a:p>
                  </a:txBody>
                  <a:tcPr marL="9525" marR="9525" marT="9525" marB="0" anchor="ctr"/>
                </a:tc>
                <a:tc>
                  <a:txBody>
                    <a:bodyPr/>
                    <a:lstStyle/>
                    <a:p>
                      <a:pPr algn="ctr" fontAlgn="ctr"/>
                      <a:r>
                        <a:rPr lang="es-MX" sz="1600" u="none" strike="noStrike" dirty="0">
                          <a:effectLst/>
                        </a:rPr>
                        <a:t>12</a:t>
                      </a:r>
                      <a:endParaRPr lang="es-MX" sz="1600" b="0" i="0" u="none" strike="noStrike" dirty="0">
                        <a:solidFill>
                          <a:srgbClr val="000000"/>
                        </a:solidFill>
                        <a:effectLst/>
                        <a:latin typeface="Century Gothic" pitchFamily="34" charset="0"/>
                      </a:endParaRPr>
                    </a:p>
                  </a:txBody>
                  <a:tcPr marL="9525" marR="9525" marT="9525" marB="0" anchor="ctr"/>
                </a:tc>
              </a:tr>
              <a:tr h="190500">
                <a:tc>
                  <a:txBody>
                    <a:bodyPr/>
                    <a:lstStyle/>
                    <a:p>
                      <a:pPr algn="ctr" fontAlgn="ctr"/>
                      <a:r>
                        <a:rPr lang="es-MX" sz="1600" u="none" strike="noStrike" dirty="0">
                          <a:effectLst/>
                        </a:rPr>
                        <a:t>TLALNEPANTLA</a:t>
                      </a:r>
                      <a:endParaRPr lang="es-MX" sz="1600" b="0" i="0" u="none" strike="noStrike" dirty="0">
                        <a:solidFill>
                          <a:srgbClr val="000000"/>
                        </a:solidFill>
                        <a:effectLst/>
                        <a:latin typeface="Century Gothic" pitchFamily="34" charset="0"/>
                      </a:endParaRPr>
                    </a:p>
                  </a:txBody>
                  <a:tcPr marL="9525" marR="9525" marT="9525" marB="0" anchor="ctr"/>
                </a:tc>
                <a:tc>
                  <a:txBody>
                    <a:bodyPr/>
                    <a:lstStyle/>
                    <a:p>
                      <a:pPr algn="ctr" fontAlgn="ctr"/>
                      <a:r>
                        <a:rPr lang="es-MX" sz="1600" u="none" strike="noStrike" dirty="0">
                          <a:effectLst/>
                        </a:rPr>
                        <a:t>5</a:t>
                      </a:r>
                      <a:endParaRPr lang="es-MX" sz="1600" b="0" i="0" u="none" strike="noStrike" dirty="0">
                        <a:solidFill>
                          <a:srgbClr val="000000"/>
                        </a:solidFill>
                        <a:effectLst/>
                        <a:latin typeface="Century Gothic" pitchFamily="34" charset="0"/>
                      </a:endParaRPr>
                    </a:p>
                  </a:txBody>
                  <a:tcPr marL="9525" marR="9525" marT="9525" marB="0" anchor="ctr"/>
                </a:tc>
              </a:tr>
              <a:tr h="190500">
                <a:tc>
                  <a:txBody>
                    <a:bodyPr/>
                    <a:lstStyle/>
                    <a:p>
                      <a:pPr algn="ctr" fontAlgn="ctr"/>
                      <a:r>
                        <a:rPr lang="es-MX" sz="1600" u="none" strike="noStrike" dirty="0">
                          <a:effectLst/>
                        </a:rPr>
                        <a:t>XOCHITEPEC</a:t>
                      </a:r>
                      <a:endParaRPr lang="es-MX" sz="1600" b="0" i="0" u="none" strike="noStrike" dirty="0">
                        <a:solidFill>
                          <a:srgbClr val="000000"/>
                        </a:solidFill>
                        <a:effectLst/>
                        <a:latin typeface="Century Gothic" pitchFamily="34" charset="0"/>
                      </a:endParaRPr>
                    </a:p>
                  </a:txBody>
                  <a:tcPr marL="9525" marR="9525" marT="9525" marB="0" anchor="ctr"/>
                </a:tc>
                <a:tc>
                  <a:txBody>
                    <a:bodyPr/>
                    <a:lstStyle/>
                    <a:p>
                      <a:pPr algn="ctr" fontAlgn="ctr"/>
                      <a:r>
                        <a:rPr lang="es-MX" sz="1600" u="none" strike="noStrike" dirty="0">
                          <a:effectLst/>
                        </a:rPr>
                        <a:t>5</a:t>
                      </a:r>
                      <a:endParaRPr lang="es-MX" sz="1600" b="0" i="0" u="none" strike="noStrike" dirty="0">
                        <a:solidFill>
                          <a:srgbClr val="000000"/>
                        </a:solidFill>
                        <a:effectLst/>
                        <a:latin typeface="Century Gothic" pitchFamily="34" charset="0"/>
                      </a:endParaRPr>
                    </a:p>
                  </a:txBody>
                  <a:tcPr marL="9525" marR="9525" marT="9525" marB="0" anchor="ctr"/>
                </a:tc>
              </a:tr>
              <a:tr h="190500">
                <a:tc>
                  <a:txBody>
                    <a:bodyPr/>
                    <a:lstStyle/>
                    <a:p>
                      <a:pPr algn="ctr" fontAlgn="ctr"/>
                      <a:r>
                        <a:rPr lang="es-MX" sz="1600" u="none" strike="noStrike" dirty="0">
                          <a:effectLst/>
                        </a:rPr>
                        <a:t>XOXOCOTLA</a:t>
                      </a:r>
                      <a:endParaRPr lang="es-MX" sz="1600" b="0" i="0" u="none" strike="noStrike" dirty="0">
                        <a:solidFill>
                          <a:srgbClr val="000000"/>
                        </a:solidFill>
                        <a:effectLst/>
                        <a:latin typeface="Century Gothic" pitchFamily="34" charset="0"/>
                      </a:endParaRPr>
                    </a:p>
                  </a:txBody>
                  <a:tcPr marL="9525" marR="9525" marT="9525" marB="0" anchor="ctr"/>
                </a:tc>
                <a:tc>
                  <a:txBody>
                    <a:bodyPr/>
                    <a:lstStyle/>
                    <a:p>
                      <a:pPr algn="ctr" fontAlgn="ctr"/>
                      <a:r>
                        <a:rPr lang="es-MX" sz="1600" u="none" strike="noStrike" dirty="0">
                          <a:effectLst/>
                        </a:rPr>
                        <a:t>1</a:t>
                      </a:r>
                      <a:endParaRPr lang="es-MX" sz="1600" b="0" i="0" u="none" strike="noStrike" dirty="0">
                        <a:solidFill>
                          <a:srgbClr val="000000"/>
                        </a:solidFill>
                        <a:effectLst/>
                        <a:latin typeface="Century Gothic" pitchFamily="34" charset="0"/>
                      </a:endParaRPr>
                    </a:p>
                  </a:txBody>
                  <a:tcPr marL="9525" marR="9525" marT="9525" marB="0" anchor="ctr"/>
                </a:tc>
              </a:tr>
              <a:tr h="190500">
                <a:tc>
                  <a:txBody>
                    <a:bodyPr/>
                    <a:lstStyle/>
                    <a:p>
                      <a:pPr algn="ctr" fontAlgn="ctr"/>
                      <a:r>
                        <a:rPr lang="es-MX" sz="1600" u="none" strike="noStrike" dirty="0">
                          <a:effectLst/>
                        </a:rPr>
                        <a:t>YAUTEPEC DE ZARAGOZA</a:t>
                      </a:r>
                      <a:endParaRPr lang="es-MX" sz="1600" b="0" i="0" u="none" strike="noStrike" dirty="0">
                        <a:solidFill>
                          <a:srgbClr val="000000"/>
                        </a:solidFill>
                        <a:effectLst/>
                        <a:latin typeface="Century Gothic" pitchFamily="34" charset="0"/>
                      </a:endParaRPr>
                    </a:p>
                  </a:txBody>
                  <a:tcPr marL="9525" marR="9525" marT="9525" marB="0" anchor="ctr"/>
                </a:tc>
                <a:tc>
                  <a:txBody>
                    <a:bodyPr/>
                    <a:lstStyle/>
                    <a:p>
                      <a:pPr algn="ctr" fontAlgn="ctr"/>
                      <a:r>
                        <a:rPr lang="es-MX" sz="1600" u="none" strike="noStrike" dirty="0">
                          <a:effectLst/>
                        </a:rPr>
                        <a:t>4</a:t>
                      </a:r>
                      <a:endParaRPr lang="es-MX" sz="1600" b="0" i="0" u="none" strike="noStrike" dirty="0">
                        <a:solidFill>
                          <a:srgbClr val="000000"/>
                        </a:solidFill>
                        <a:effectLst/>
                        <a:latin typeface="Century Gothic" pitchFamily="34" charset="0"/>
                      </a:endParaRPr>
                    </a:p>
                  </a:txBody>
                  <a:tcPr marL="9525" marR="9525" marT="9525" marB="0" anchor="ctr"/>
                </a:tc>
              </a:tr>
              <a:tr h="190500">
                <a:tc>
                  <a:txBody>
                    <a:bodyPr/>
                    <a:lstStyle/>
                    <a:p>
                      <a:pPr algn="ctr" fontAlgn="ctr"/>
                      <a:r>
                        <a:rPr lang="es-MX" sz="1600" u="none" strike="noStrike" dirty="0">
                          <a:effectLst/>
                        </a:rPr>
                        <a:t>YECAPIXTLA</a:t>
                      </a:r>
                      <a:endParaRPr lang="es-MX" sz="1600" b="0" i="0" u="none" strike="noStrike" dirty="0">
                        <a:solidFill>
                          <a:srgbClr val="000000"/>
                        </a:solidFill>
                        <a:effectLst/>
                        <a:latin typeface="Century Gothic" pitchFamily="34" charset="0"/>
                      </a:endParaRPr>
                    </a:p>
                  </a:txBody>
                  <a:tcPr marL="9525" marR="9525" marT="9525" marB="0" anchor="ctr"/>
                </a:tc>
                <a:tc>
                  <a:txBody>
                    <a:bodyPr/>
                    <a:lstStyle/>
                    <a:p>
                      <a:pPr algn="ctr" fontAlgn="ctr"/>
                      <a:r>
                        <a:rPr lang="es-MX" sz="1600" u="none" strike="noStrike" dirty="0">
                          <a:effectLst/>
                        </a:rPr>
                        <a:t>4</a:t>
                      </a:r>
                      <a:endParaRPr lang="es-MX" sz="1600" b="0" i="0" u="none" strike="noStrike" dirty="0">
                        <a:solidFill>
                          <a:srgbClr val="000000"/>
                        </a:solidFill>
                        <a:effectLst/>
                        <a:latin typeface="Century Gothic" pitchFamily="34" charset="0"/>
                      </a:endParaRPr>
                    </a:p>
                  </a:txBody>
                  <a:tcPr marL="9525" marR="9525" marT="9525" marB="0" anchor="ctr"/>
                </a:tc>
              </a:tr>
              <a:tr h="190500">
                <a:tc>
                  <a:txBody>
                    <a:bodyPr/>
                    <a:lstStyle/>
                    <a:p>
                      <a:pPr algn="ctr" fontAlgn="ctr"/>
                      <a:r>
                        <a:rPr lang="es-MX" sz="1600" u="none" strike="noStrike" dirty="0">
                          <a:effectLst/>
                        </a:rPr>
                        <a:t>ZACATEPEC DE HIDALGO</a:t>
                      </a:r>
                      <a:endParaRPr lang="es-MX" sz="1600" b="0" i="0" u="none" strike="noStrike" dirty="0">
                        <a:solidFill>
                          <a:srgbClr val="000000"/>
                        </a:solidFill>
                        <a:effectLst/>
                        <a:latin typeface="Century Gothic" pitchFamily="34" charset="0"/>
                      </a:endParaRPr>
                    </a:p>
                  </a:txBody>
                  <a:tcPr marL="9525" marR="9525" marT="9525" marB="0" anchor="ctr"/>
                </a:tc>
                <a:tc>
                  <a:txBody>
                    <a:bodyPr/>
                    <a:lstStyle/>
                    <a:p>
                      <a:pPr algn="ctr" fontAlgn="ctr"/>
                      <a:r>
                        <a:rPr lang="es-MX" sz="1600" u="none" strike="noStrike" dirty="0">
                          <a:effectLst/>
                        </a:rPr>
                        <a:t>2</a:t>
                      </a:r>
                      <a:endParaRPr lang="es-MX" sz="1600" b="0" i="0" u="none" strike="noStrike" dirty="0">
                        <a:solidFill>
                          <a:srgbClr val="000000"/>
                        </a:solidFill>
                        <a:effectLst/>
                        <a:latin typeface="Century Gothic" pitchFamily="34" charset="0"/>
                      </a:endParaRPr>
                    </a:p>
                  </a:txBody>
                  <a:tcPr marL="9525" marR="9525" marT="9525" marB="0" anchor="ctr"/>
                </a:tc>
              </a:tr>
              <a:tr h="190500">
                <a:tc>
                  <a:txBody>
                    <a:bodyPr/>
                    <a:lstStyle/>
                    <a:p>
                      <a:pPr algn="ctr" fontAlgn="ctr"/>
                      <a:r>
                        <a:rPr lang="es-ES" sz="1600" b="1" i="1" u="none" strike="noStrike" dirty="0" smtClean="0">
                          <a:solidFill>
                            <a:srgbClr val="000000"/>
                          </a:solidFill>
                          <a:effectLst/>
                          <a:latin typeface="Century Gothic" pitchFamily="34" charset="0"/>
                        </a:rPr>
                        <a:t>TOTAL</a:t>
                      </a:r>
                      <a:endParaRPr lang="es-MX" sz="1600" b="1" i="1" u="none" strike="noStrike" dirty="0">
                        <a:solidFill>
                          <a:srgbClr val="000000"/>
                        </a:solidFill>
                        <a:effectLst/>
                        <a:latin typeface="Century Gothic" pitchFamily="34" charset="0"/>
                      </a:endParaRPr>
                    </a:p>
                  </a:txBody>
                  <a:tcPr marL="9525" marR="9525" marT="9525" marB="0" anchor="ctr"/>
                </a:tc>
                <a:tc>
                  <a:txBody>
                    <a:bodyPr/>
                    <a:lstStyle/>
                    <a:p>
                      <a:pPr algn="ctr" fontAlgn="ctr"/>
                      <a:r>
                        <a:rPr lang="es-ES" sz="1600" b="1" i="1" u="none" strike="noStrike" dirty="0" smtClean="0">
                          <a:solidFill>
                            <a:srgbClr val="000000"/>
                          </a:solidFill>
                          <a:effectLst/>
                          <a:latin typeface="Century Gothic" pitchFamily="34" charset="0"/>
                        </a:rPr>
                        <a:t>155</a:t>
                      </a:r>
                      <a:endParaRPr lang="es-MX" sz="1600" b="1" i="1" u="none" strike="noStrike" dirty="0">
                        <a:solidFill>
                          <a:srgbClr val="000000"/>
                        </a:solidFill>
                        <a:effectLst/>
                        <a:latin typeface="Century Gothic" pitchFamily="34" charset="0"/>
                      </a:endParaRPr>
                    </a:p>
                  </a:txBody>
                  <a:tcPr marL="9525" marR="9525" marT="9525" marB="0" anchor="ctr"/>
                </a:tc>
              </a:tr>
            </a:tbl>
          </a:graphicData>
        </a:graphic>
      </p:graphicFrame>
    </p:spTree>
    <p:extLst>
      <p:ext uri="{BB962C8B-B14F-4D97-AF65-F5344CB8AC3E}">
        <p14:creationId xmlns:p14="http://schemas.microsoft.com/office/powerpoint/2010/main" val="3655196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9"/>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9526"/>
            <a:ext cx="794143" cy="895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Conector recto 4"/>
          <p:cNvCxnSpPr/>
          <p:nvPr/>
        </p:nvCxnSpPr>
        <p:spPr>
          <a:xfrm flipV="1">
            <a:off x="0" y="924977"/>
            <a:ext cx="12192000" cy="55751"/>
          </a:xfrm>
          <a:prstGeom prst="line">
            <a:avLst/>
          </a:prstGeom>
          <a:ln w="76200">
            <a:solidFill>
              <a:schemeClr val="bg2">
                <a:lumMod val="75000"/>
              </a:schemeClr>
            </a:solidFill>
          </a:ln>
          <a:effectLst/>
        </p:spPr>
        <p:style>
          <a:lnRef idx="1">
            <a:schemeClr val="accent1"/>
          </a:lnRef>
          <a:fillRef idx="0">
            <a:schemeClr val="accent1"/>
          </a:fillRef>
          <a:effectRef idx="0">
            <a:schemeClr val="accent1"/>
          </a:effectRef>
          <a:fontRef idx="minor">
            <a:schemeClr val="tx1"/>
          </a:fontRef>
        </p:style>
      </p:cxnSp>
      <p:pic>
        <p:nvPicPr>
          <p:cNvPr id="6" name="Imagen 5">
            <a:extLst>
              <a:ext uri="{FF2B5EF4-FFF2-40B4-BE49-F238E27FC236}">
                <a16:creationId xmlns="" xmlns:a16="http://schemas.microsoft.com/office/drawing/2014/main" id="{EE4EAA73-B85E-9941-90E7-2934A58D750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48514" y="46222"/>
            <a:ext cx="584203" cy="783691"/>
          </a:xfrm>
          <a:prstGeom prst="rect">
            <a:avLst/>
          </a:prstGeom>
        </p:spPr>
      </p:pic>
      <p:sp>
        <p:nvSpPr>
          <p:cNvPr id="7" name="3 CuadroTexto"/>
          <p:cNvSpPr txBox="1"/>
          <p:nvPr/>
        </p:nvSpPr>
        <p:spPr>
          <a:xfrm>
            <a:off x="769505" y="1603913"/>
            <a:ext cx="11017224" cy="369332"/>
          </a:xfrm>
          <a:prstGeom prst="rect">
            <a:avLst/>
          </a:prstGeom>
          <a:noFill/>
        </p:spPr>
        <p:txBody>
          <a:bodyPr wrap="square" rtlCol="0">
            <a:spAutoFit/>
          </a:bodyPr>
          <a:lstStyle/>
          <a:p>
            <a:pPr algn="ctr"/>
            <a:r>
              <a:rPr lang="es-ES" b="1" dirty="0" smtClean="0">
                <a:latin typeface="Century Gothic" panose="020B0502020202020204" pitchFamily="34" charset="0"/>
              </a:rPr>
              <a:t>Teléfono de Asistencia a la Mujer Morelense «TELAMMOR»</a:t>
            </a:r>
          </a:p>
        </p:txBody>
      </p:sp>
      <p:sp>
        <p:nvSpPr>
          <p:cNvPr id="8" name="3 CuadroTexto"/>
          <p:cNvSpPr txBox="1"/>
          <p:nvPr/>
        </p:nvSpPr>
        <p:spPr>
          <a:xfrm>
            <a:off x="769505" y="2420888"/>
            <a:ext cx="11017224" cy="2308324"/>
          </a:xfrm>
          <a:prstGeom prst="rect">
            <a:avLst/>
          </a:prstGeom>
          <a:noFill/>
        </p:spPr>
        <p:txBody>
          <a:bodyPr wrap="square" rtlCol="0">
            <a:spAutoFit/>
          </a:bodyPr>
          <a:lstStyle/>
          <a:p>
            <a:pPr algn="just"/>
            <a:r>
              <a:rPr lang="es-ES" dirty="0" smtClean="0">
                <a:latin typeface="Century Gothic" panose="020B0502020202020204" pitchFamily="34" charset="0"/>
              </a:rPr>
              <a:t>El servicio TELAMMOR está enfocado a la atención de mujeres, sin distingo de edad, que requieran asesoría jurídica, psicológica y/o canalización a instituciones especializadas para para la atención especifica de cada caso manifestado.</a:t>
            </a:r>
          </a:p>
          <a:p>
            <a:pPr algn="just"/>
            <a:endParaRPr lang="es-ES" dirty="0">
              <a:latin typeface="Century Gothic" panose="020B0502020202020204" pitchFamily="34" charset="0"/>
            </a:endParaRPr>
          </a:p>
          <a:p>
            <a:pPr algn="just"/>
            <a:r>
              <a:rPr lang="es-ES" dirty="0" smtClean="0">
                <a:latin typeface="Century Gothic" panose="020B0502020202020204" pitchFamily="34" charset="0"/>
              </a:rPr>
              <a:t>Aunado a que la atención esencial de TELAMMOR está dirigida a mujeres, pueden ser atendidas llamadas sin distinción de sexos y/o géneros, siempre y cuando la persona usuaria manifieste ser víctima de violencia por razones de género.</a:t>
            </a:r>
          </a:p>
          <a:p>
            <a:pPr algn="just"/>
            <a:endParaRPr lang="es-ES" dirty="0">
              <a:latin typeface="Century Gothic" panose="020B0502020202020204" pitchFamily="34" charset="0"/>
            </a:endParaRPr>
          </a:p>
        </p:txBody>
      </p:sp>
    </p:spTree>
    <p:extLst>
      <p:ext uri="{BB962C8B-B14F-4D97-AF65-F5344CB8AC3E}">
        <p14:creationId xmlns:p14="http://schemas.microsoft.com/office/powerpoint/2010/main" val="24758023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9"/>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9526"/>
            <a:ext cx="794143" cy="895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Conector recto 4"/>
          <p:cNvCxnSpPr/>
          <p:nvPr/>
        </p:nvCxnSpPr>
        <p:spPr>
          <a:xfrm flipV="1">
            <a:off x="0" y="924977"/>
            <a:ext cx="12192000" cy="55751"/>
          </a:xfrm>
          <a:prstGeom prst="line">
            <a:avLst/>
          </a:prstGeom>
          <a:ln w="76200">
            <a:solidFill>
              <a:schemeClr val="bg2">
                <a:lumMod val="75000"/>
              </a:schemeClr>
            </a:solidFill>
          </a:ln>
          <a:effectLst/>
        </p:spPr>
        <p:style>
          <a:lnRef idx="1">
            <a:schemeClr val="accent1"/>
          </a:lnRef>
          <a:fillRef idx="0">
            <a:schemeClr val="accent1"/>
          </a:fillRef>
          <a:effectRef idx="0">
            <a:schemeClr val="accent1"/>
          </a:effectRef>
          <a:fontRef idx="minor">
            <a:schemeClr val="tx1"/>
          </a:fontRef>
        </p:style>
      </p:cxnSp>
      <p:pic>
        <p:nvPicPr>
          <p:cNvPr id="6" name="Imagen 5">
            <a:extLst>
              <a:ext uri="{FF2B5EF4-FFF2-40B4-BE49-F238E27FC236}">
                <a16:creationId xmlns="" xmlns:a16="http://schemas.microsoft.com/office/drawing/2014/main" id="{EE4EAA73-B85E-9941-90E7-2934A58D750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48514" y="46222"/>
            <a:ext cx="584203" cy="783691"/>
          </a:xfrm>
          <a:prstGeom prst="rect">
            <a:avLst/>
          </a:prstGeom>
        </p:spPr>
      </p:pic>
      <p:sp>
        <p:nvSpPr>
          <p:cNvPr id="7" name="3 CuadroTexto"/>
          <p:cNvSpPr txBox="1"/>
          <p:nvPr/>
        </p:nvSpPr>
        <p:spPr>
          <a:xfrm>
            <a:off x="623391" y="1412776"/>
            <a:ext cx="11017224" cy="369332"/>
          </a:xfrm>
          <a:prstGeom prst="rect">
            <a:avLst/>
          </a:prstGeom>
          <a:noFill/>
        </p:spPr>
        <p:txBody>
          <a:bodyPr wrap="square" rtlCol="0">
            <a:spAutoFit/>
          </a:bodyPr>
          <a:lstStyle/>
          <a:p>
            <a:pPr algn="ctr"/>
            <a:r>
              <a:rPr lang="es-ES" b="1" dirty="0" smtClean="0">
                <a:latin typeface="Century Gothic" panose="020B0502020202020204" pitchFamily="34" charset="0"/>
              </a:rPr>
              <a:t>Teléfono de Asistencia a la Mujer Morelense «TELAMMOR»</a:t>
            </a:r>
          </a:p>
        </p:txBody>
      </p:sp>
      <p:sp>
        <p:nvSpPr>
          <p:cNvPr id="8" name="3 CuadroTexto"/>
          <p:cNvSpPr txBox="1"/>
          <p:nvPr/>
        </p:nvSpPr>
        <p:spPr>
          <a:xfrm>
            <a:off x="769505" y="2204864"/>
            <a:ext cx="11017224" cy="3139321"/>
          </a:xfrm>
          <a:prstGeom prst="rect">
            <a:avLst/>
          </a:prstGeom>
          <a:noFill/>
        </p:spPr>
        <p:txBody>
          <a:bodyPr wrap="square" rtlCol="0">
            <a:spAutoFit/>
          </a:bodyPr>
          <a:lstStyle/>
          <a:p>
            <a:pPr algn="just"/>
            <a:r>
              <a:rPr lang="es-ES" dirty="0" smtClean="0">
                <a:latin typeface="Century Gothic" panose="020B0502020202020204" pitchFamily="34" charset="0"/>
              </a:rPr>
              <a:t>El servicio «TELAMMOR» se reforzó a través de la asignación de </a:t>
            </a:r>
            <a:r>
              <a:rPr lang="es-ES" b="1" i="1" dirty="0" smtClean="0">
                <a:latin typeface="Century Gothic" panose="020B0502020202020204" pitchFamily="34" charset="0"/>
              </a:rPr>
              <a:t>08 personas servidores públicos en las ramas de psicología y derecho</a:t>
            </a:r>
            <a:r>
              <a:rPr lang="es-ES" dirty="0" smtClean="0">
                <a:latin typeface="Century Gothic" panose="020B0502020202020204" pitchFamily="34" charset="0"/>
              </a:rPr>
              <a:t> quienes realizan atención de los casos de violencia encontrar de mujeres así como de llamadas de emergencias por casos de seguridad pública, protección civil y emergencias médicas.</a:t>
            </a:r>
          </a:p>
          <a:p>
            <a:pPr algn="just"/>
            <a:endParaRPr lang="es-ES" dirty="0">
              <a:latin typeface="Century Gothic" panose="020B0502020202020204" pitchFamily="34" charset="0"/>
            </a:endParaRPr>
          </a:p>
          <a:p>
            <a:pPr algn="just"/>
            <a:r>
              <a:rPr lang="es-ES" dirty="0">
                <a:latin typeface="Century Gothic" panose="020B0502020202020204" pitchFamily="34" charset="0"/>
              </a:rPr>
              <a:t>Durante el mes de Junio de 2023, se atendieron </a:t>
            </a:r>
            <a:r>
              <a:rPr lang="es-ES" b="1" i="1" dirty="0" smtClean="0">
                <a:latin typeface="Century Gothic" panose="020B0502020202020204" pitchFamily="34" charset="0"/>
              </a:rPr>
              <a:t>41 </a:t>
            </a:r>
            <a:r>
              <a:rPr lang="es-ES" b="1" i="1" dirty="0">
                <a:latin typeface="Century Gothic" panose="020B0502020202020204" pitchFamily="34" charset="0"/>
              </a:rPr>
              <a:t>casos de violencia ejercida por razones de género</a:t>
            </a:r>
            <a:r>
              <a:rPr lang="es-ES" dirty="0">
                <a:latin typeface="Century Gothic" panose="020B0502020202020204" pitchFamily="34" charset="0"/>
              </a:rPr>
              <a:t> en los cuales se realizó atención psicológica de contención así como asesoría jurídica de acuerdo a lo manifestado por las usuarias; en el mismo sentido se realizó la atención de </a:t>
            </a:r>
            <a:r>
              <a:rPr lang="es-ES" b="1" i="1" dirty="0" smtClean="0">
                <a:latin typeface="Century Gothic" panose="020B0502020202020204" pitchFamily="34" charset="0"/>
              </a:rPr>
              <a:t>1,308 llamadas </a:t>
            </a:r>
            <a:r>
              <a:rPr lang="es-ES" b="1" i="1" dirty="0">
                <a:latin typeface="Century Gothic" panose="020B0502020202020204" pitchFamily="34" charset="0"/>
              </a:rPr>
              <a:t>de emergencia por diversas situaciones sobre seguridad pública, protección civil y el ámbito de la salud</a:t>
            </a:r>
            <a:r>
              <a:rPr lang="es-ES" dirty="0">
                <a:latin typeface="Century Gothic" panose="020B0502020202020204" pitchFamily="34" charset="0"/>
              </a:rPr>
              <a:t>. </a:t>
            </a:r>
          </a:p>
          <a:p>
            <a:pPr algn="just"/>
            <a:endParaRPr lang="es-ES" dirty="0" smtClean="0">
              <a:latin typeface="Century Gothic" panose="020B0502020202020204" pitchFamily="34" charset="0"/>
            </a:endParaRPr>
          </a:p>
        </p:txBody>
      </p:sp>
    </p:spTree>
    <p:extLst>
      <p:ext uri="{BB962C8B-B14F-4D97-AF65-F5344CB8AC3E}">
        <p14:creationId xmlns:p14="http://schemas.microsoft.com/office/powerpoint/2010/main" val="15186082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1252665397"/>
              </p:ext>
            </p:extLst>
          </p:nvPr>
        </p:nvGraphicFramePr>
        <p:xfrm>
          <a:off x="1415480" y="764704"/>
          <a:ext cx="9433047" cy="6012434"/>
        </p:xfrm>
        <a:graphic>
          <a:graphicData uri="http://schemas.openxmlformats.org/drawingml/2006/table">
            <a:tbl>
              <a:tblPr>
                <a:effectLst>
                  <a:innerShdw blurRad="114300">
                    <a:prstClr val="black"/>
                  </a:innerShdw>
                </a:effectLst>
                <a:tableStyleId>{6E25E649-3F16-4E02-A733-19D2CDBF48F0}</a:tableStyleId>
              </a:tblPr>
              <a:tblGrid>
                <a:gridCol w="2520280"/>
                <a:gridCol w="2582843"/>
                <a:gridCol w="2233691"/>
                <a:gridCol w="2096233"/>
              </a:tblGrid>
              <a:tr h="135683">
                <a:tc gridSpan="4">
                  <a:txBody>
                    <a:bodyPr/>
                    <a:lstStyle/>
                    <a:p>
                      <a:pPr algn="ctr" fontAlgn="ctr"/>
                      <a:r>
                        <a:rPr lang="es-MX" sz="1100" u="none" strike="noStrike" dirty="0">
                          <a:effectLst/>
                        </a:rPr>
                        <a:t>PROYECTO AVGM/MOR/AC03/CESP/017</a:t>
                      </a:r>
                      <a:endParaRPr lang="es-MX" sz="1100" b="1" i="0" u="none" strike="noStrike" dirty="0">
                        <a:solidFill>
                          <a:srgbClr val="000000"/>
                        </a:solidFill>
                        <a:effectLst/>
                        <a:latin typeface="Century Gothic" pitchFamily="34" charset="0"/>
                      </a:endParaRPr>
                    </a:p>
                  </a:txBody>
                  <a:tcPr marL="6784" marR="6784" marT="6784" marB="0" anchor="ctr"/>
                </a:tc>
                <a:tc hMerge="1">
                  <a:txBody>
                    <a:bodyPr/>
                    <a:lstStyle/>
                    <a:p>
                      <a:endParaRPr lang="es-MX"/>
                    </a:p>
                  </a:txBody>
                  <a:tcPr/>
                </a:tc>
                <a:tc hMerge="1">
                  <a:txBody>
                    <a:bodyPr/>
                    <a:lstStyle/>
                    <a:p>
                      <a:endParaRPr lang="es-MX"/>
                    </a:p>
                  </a:txBody>
                  <a:tcPr/>
                </a:tc>
                <a:tc hMerge="1">
                  <a:txBody>
                    <a:bodyPr/>
                    <a:lstStyle/>
                    <a:p>
                      <a:endParaRPr lang="es-MX"/>
                    </a:p>
                  </a:txBody>
                  <a:tcPr/>
                </a:tc>
              </a:tr>
              <a:tr h="135683">
                <a:tc gridSpan="4">
                  <a:txBody>
                    <a:bodyPr/>
                    <a:lstStyle/>
                    <a:p>
                      <a:pPr algn="ctr" fontAlgn="ctr"/>
                      <a:r>
                        <a:rPr lang="es-ES" sz="1100" u="none" strike="noStrike" dirty="0">
                          <a:effectLst/>
                        </a:rPr>
                        <a:t>NÚMERO DE ATENCIONES PROCEDENTES ATENDIDOS EN </a:t>
                      </a:r>
                      <a:r>
                        <a:rPr lang="es-ES" sz="1100" b="1" u="none" strike="noStrike" dirty="0" smtClean="0">
                          <a:effectLst/>
                        </a:rPr>
                        <a:t>TELAMMOR</a:t>
                      </a:r>
                      <a:r>
                        <a:rPr lang="es-ES" sz="1100" u="none" strike="noStrike" dirty="0" smtClean="0">
                          <a:effectLst/>
                        </a:rPr>
                        <a:t> </a:t>
                      </a:r>
                      <a:r>
                        <a:rPr lang="es-ES" sz="1100" u="none" strike="noStrike" dirty="0">
                          <a:effectLst/>
                        </a:rPr>
                        <a:t>EN EL MES DE JUNIO DE 2023</a:t>
                      </a:r>
                      <a:endParaRPr lang="es-ES" sz="1100" b="1" i="0" u="none" strike="noStrike" dirty="0">
                        <a:solidFill>
                          <a:srgbClr val="000000"/>
                        </a:solidFill>
                        <a:effectLst/>
                        <a:latin typeface="Century Gothic" pitchFamily="34" charset="0"/>
                      </a:endParaRPr>
                    </a:p>
                  </a:txBody>
                  <a:tcPr marL="6784" marR="6784" marT="6784" marB="0" anchor="ctr"/>
                </a:tc>
                <a:tc hMerge="1">
                  <a:txBody>
                    <a:bodyPr/>
                    <a:lstStyle/>
                    <a:p>
                      <a:endParaRPr lang="es-MX"/>
                    </a:p>
                  </a:txBody>
                  <a:tcPr/>
                </a:tc>
                <a:tc hMerge="1">
                  <a:txBody>
                    <a:bodyPr/>
                    <a:lstStyle/>
                    <a:p>
                      <a:endParaRPr lang="es-MX"/>
                    </a:p>
                  </a:txBody>
                  <a:tcPr/>
                </a:tc>
                <a:tc hMerge="1">
                  <a:txBody>
                    <a:bodyPr/>
                    <a:lstStyle/>
                    <a:p>
                      <a:endParaRPr lang="es-MX"/>
                    </a:p>
                  </a:txBody>
                  <a:tcPr/>
                </a:tc>
              </a:tr>
              <a:tr h="364986">
                <a:tc>
                  <a:txBody>
                    <a:bodyPr/>
                    <a:lstStyle/>
                    <a:p>
                      <a:pPr algn="ctr" fontAlgn="ctr"/>
                      <a:r>
                        <a:rPr lang="es-MX" sz="1100" u="none" strike="noStrike" dirty="0">
                          <a:effectLst/>
                        </a:rPr>
                        <a:t>MUNICIPIO</a:t>
                      </a:r>
                      <a:endParaRPr lang="es-MX" sz="1100" b="1" i="0" u="none" strike="noStrike" dirty="0">
                        <a:solidFill>
                          <a:srgbClr val="000000"/>
                        </a:solidFill>
                        <a:effectLst/>
                        <a:latin typeface="Century Gothic" pitchFamily="34" charset="0"/>
                      </a:endParaRPr>
                    </a:p>
                  </a:txBody>
                  <a:tcPr marL="6784" marR="6784" marT="6784" marB="0" anchor="ctr"/>
                </a:tc>
                <a:tc>
                  <a:txBody>
                    <a:bodyPr/>
                    <a:lstStyle/>
                    <a:p>
                      <a:pPr algn="ctr" fontAlgn="ctr"/>
                      <a:r>
                        <a:rPr lang="es-MX" sz="1100" u="none" strike="noStrike" dirty="0">
                          <a:effectLst/>
                        </a:rPr>
                        <a:t>NÚMERO DE CASOS ATENDIDOS</a:t>
                      </a:r>
                      <a:endParaRPr lang="es-MX" sz="1100" b="1" i="0" u="none" strike="noStrike" dirty="0">
                        <a:solidFill>
                          <a:srgbClr val="000000"/>
                        </a:solidFill>
                        <a:effectLst/>
                        <a:latin typeface="Century Gothic" pitchFamily="34" charset="0"/>
                      </a:endParaRPr>
                    </a:p>
                  </a:txBody>
                  <a:tcPr marL="6784" marR="6784" marT="6784" marB="0" anchor="ctr"/>
                </a:tc>
                <a:tc>
                  <a:txBody>
                    <a:bodyPr/>
                    <a:lstStyle/>
                    <a:p>
                      <a:pPr algn="ctr" fontAlgn="ctr"/>
                      <a:r>
                        <a:rPr lang="es-ES" sz="1100" u="none" strike="noStrike" dirty="0">
                          <a:effectLst/>
                        </a:rPr>
                        <a:t>TIPO DE VIOLENCIA CON MAYOR FRECUENCIA</a:t>
                      </a:r>
                      <a:endParaRPr lang="es-ES" sz="1100" b="1" i="0" u="none" strike="noStrike" dirty="0">
                        <a:solidFill>
                          <a:srgbClr val="000000"/>
                        </a:solidFill>
                        <a:effectLst/>
                        <a:latin typeface="Century Gothic" pitchFamily="34" charset="0"/>
                      </a:endParaRPr>
                    </a:p>
                  </a:txBody>
                  <a:tcPr marL="6784" marR="6784" marT="6784" marB="0" anchor="ctr"/>
                </a:tc>
                <a:tc>
                  <a:txBody>
                    <a:bodyPr/>
                    <a:lstStyle/>
                    <a:p>
                      <a:pPr algn="ctr" fontAlgn="ctr"/>
                      <a:r>
                        <a:rPr lang="es-ES" sz="1100" u="none" strike="noStrike" dirty="0">
                          <a:effectLst/>
                        </a:rPr>
                        <a:t>MODALIDAD DE LA VIOLENCIA CON MAYOR FRECUENCIA </a:t>
                      </a:r>
                      <a:endParaRPr lang="es-ES" sz="1100" b="1" i="0" u="none" strike="noStrike" dirty="0">
                        <a:solidFill>
                          <a:srgbClr val="000000"/>
                        </a:solidFill>
                        <a:effectLst/>
                        <a:latin typeface="Century Gothic" pitchFamily="34" charset="0"/>
                      </a:endParaRPr>
                    </a:p>
                  </a:txBody>
                  <a:tcPr marL="6784" marR="6784" marT="6784" marB="0" anchor="ctr"/>
                </a:tc>
              </a:tr>
              <a:tr h="135683">
                <a:tc>
                  <a:txBody>
                    <a:bodyPr/>
                    <a:lstStyle/>
                    <a:p>
                      <a:pPr algn="ctr" fontAlgn="ctr"/>
                      <a:r>
                        <a:rPr lang="es-MX" sz="1100" u="none" strike="noStrike" dirty="0">
                          <a:effectLst/>
                        </a:rPr>
                        <a:t>AXOCHIAPAN </a:t>
                      </a:r>
                      <a:endParaRPr lang="es-MX" sz="1100" b="1" i="0" u="none" strike="noStrike" dirty="0">
                        <a:solidFill>
                          <a:srgbClr val="000000"/>
                        </a:solidFill>
                        <a:effectLst/>
                        <a:latin typeface="Century Gothic" pitchFamily="34" charset="0"/>
                      </a:endParaRPr>
                    </a:p>
                  </a:txBody>
                  <a:tcPr marL="6784" marR="6784" marT="6784" marB="0" anchor="ctr">
                    <a:lnB>
                      <a:noFill/>
                    </a:lnB>
                  </a:tcPr>
                </a:tc>
                <a:tc>
                  <a:txBody>
                    <a:bodyPr/>
                    <a:lstStyle/>
                    <a:p>
                      <a:pPr algn="ctr" fontAlgn="ctr"/>
                      <a:r>
                        <a:rPr lang="es-MX" sz="1100" u="none" strike="noStrike">
                          <a:effectLst/>
                        </a:rPr>
                        <a:t>1</a:t>
                      </a:r>
                      <a:endParaRPr lang="es-MX" sz="1100" b="0" i="0" u="none" strike="noStrike">
                        <a:solidFill>
                          <a:srgbClr val="000000"/>
                        </a:solidFill>
                        <a:effectLst/>
                        <a:latin typeface="Century Gothic" pitchFamily="34" charset="0"/>
                      </a:endParaRPr>
                    </a:p>
                  </a:txBody>
                  <a:tcPr marL="6784" marR="6784" marT="6784" marB="0" anchor="ctr"/>
                </a:tc>
                <a:tc>
                  <a:txBody>
                    <a:bodyPr/>
                    <a:lstStyle/>
                    <a:p>
                      <a:pPr algn="ctr" fontAlgn="ctr"/>
                      <a:r>
                        <a:rPr lang="es-MX" sz="1100" u="none" strike="noStrike" dirty="0">
                          <a:effectLst/>
                        </a:rPr>
                        <a:t>Física</a:t>
                      </a:r>
                      <a:endParaRPr lang="es-MX" sz="1100" b="0" i="0" u="none" strike="noStrike" dirty="0">
                        <a:solidFill>
                          <a:srgbClr val="000000"/>
                        </a:solidFill>
                        <a:effectLst/>
                        <a:latin typeface="Century Gothic" pitchFamily="34" charset="0"/>
                      </a:endParaRPr>
                    </a:p>
                  </a:txBody>
                  <a:tcPr marL="6784" marR="6784" marT="6784" marB="0" anchor="ctr"/>
                </a:tc>
                <a:tc>
                  <a:txBody>
                    <a:bodyPr/>
                    <a:lstStyle/>
                    <a:p>
                      <a:pPr algn="ctr" fontAlgn="ctr"/>
                      <a:r>
                        <a:rPr lang="es-MX" sz="1100" u="none" strike="noStrike">
                          <a:effectLst/>
                        </a:rPr>
                        <a:t>Familiar</a:t>
                      </a:r>
                      <a:endParaRPr lang="es-MX" sz="1100" b="0" i="0" u="none" strike="noStrike">
                        <a:solidFill>
                          <a:srgbClr val="000000"/>
                        </a:solidFill>
                        <a:effectLst/>
                        <a:latin typeface="Century Gothic" pitchFamily="34" charset="0"/>
                      </a:endParaRPr>
                    </a:p>
                  </a:txBody>
                  <a:tcPr marL="6784" marR="6784" marT="6784" marB="0" anchor="ctr"/>
                </a:tc>
              </a:tr>
              <a:tr h="245585">
                <a:tc>
                  <a:txBody>
                    <a:bodyPr/>
                    <a:lstStyle/>
                    <a:p>
                      <a:pPr algn="ctr" fontAlgn="ctr"/>
                      <a:r>
                        <a:rPr lang="es-MX" sz="1100" u="none" strike="noStrike" dirty="0">
                          <a:effectLst/>
                        </a:rPr>
                        <a:t>AYALA</a:t>
                      </a:r>
                      <a:endParaRPr lang="es-MX" sz="1100" b="1" i="0" u="none" strike="noStrike" dirty="0">
                        <a:solidFill>
                          <a:srgbClr val="000000"/>
                        </a:solidFill>
                        <a:effectLst/>
                        <a:latin typeface="Century Gothic" pitchFamily="34" charset="0"/>
                      </a:endParaRPr>
                    </a:p>
                  </a:txBody>
                  <a:tcPr marL="6784" marR="6784" marT="6784" marB="0" anchor="ctr">
                    <a:lnL>
                      <a:noFill/>
                    </a:lnL>
                    <a:lnR>
                      <a:noFill/>
                    </a:lnR>
                    <a:lnT>
                      <a:noFill/>
                    </a:lnT>
                    <a:lnB>
                      <a:noFill/>
                    </a:lnB>
                    <a:lnTlToBr w="12700" cmpd="sng">
                      <a:noFill/>
                      <a:prstDash val="solid"/>
                    </a:lnTlToBr>
                    <a:lnBlToTr w="12700" cmpd="sng">
                      <a:noFill/>
                      <a:prstDash val="solid"/>
                    </a:lnBlToTr>
                  </a:tcPr>
                </a:tc>
                <a:tc>
                  <a:txBody>
                    <a:bodyPr/>
                    <a:lstStyle/>
                    <a:p>
                      <a:pPr algn="ctr" fontAlgn="ctr"/>
                      <a:r>
                        <a:rPr lang="es-MX" sz="1100" u="none" strike="noStrike">
                          <a:effectLst/>
                        </a:rPr>
                        <a:t>1</a:t>
                      </a:r>
                      <a:endParaRPr lang="es-MX" sz="1100" b="0" i="0" u="none" strike="noStrike">
                        <a:solidFill>
                          <a:srgbClr val="000000"/>
                        </a:solidFill>
                        <a:effectLst/>
                        <a:latin typeface="Century Gothic" pitchFamily="34" charset="0"/>
                      </a:endParaRPr>
                    </a:p>
                  </a:txBody>
                  <a:tcPr marL="6784" marR="6784" marT="6784" marB="0" anchor="ctr">
                    <a:lnL>
                      <a:noFill/>
                    </a:lnL>
                  </a:tcPr>
                </a:tc>
                <a:tc>
                  <a:txBody>
                    <a:bodyPr/>
                    <a:lstStyle/>
                    <a:p>
                      <a:pPr algn="ctr" fontAlgn="ctr"/>
                      <a:r>
                        <a:rPr lang="es-MX" sz="1100" u="none" strike="noStrike" dirty="0">
                          <a:effectLst/>
                        </a:rPr>
                        <a:t>Física</a:t>
                      </a:r>
                      <a:br>
                        <a:rPr lang="es-MX" sz="1100" u="none" strike="noStrike" dirty="0">
                          <a:effectLst/>
                        </a:rPr>
                      </a:br>
                      <a:r>
                        <a:rPr lang="es-MX" sz="1100" u="none" strike="noStrike" dirty="0">
                          <a:effectLst/>
                        </a:rPr>
                        <a:t>Psicológica</a:t>
                      </a:r>
                      <a:endParaRPr lang="es-MX" sz="1100" b="0" i="0" u="none" strike="noStrike" dirty="0">
                        <a:solidFill>
                          <a:srgbClr val="000000"/>
                        </a:solidFill>
                        <a:effectLst/>
                        <a:latin typeface="Century Gothic" pitchFamily="34" charset="0"/>
                      </a:endParaRPr>
                    </a:p>
                  </a:txBody>
                  <a:tcPr marL="6784" marR="6784" marT="6784" marB="0" anchor="ctr"/>
                </a:tc>
                <a:tc>
                  <a:txBody>
                    <a:bodyPr/>
                    <a:lstStyle/>
                    <a:p>
                      <a:pPr algn="ctr" fontAlgn="ctr"/>
                      <a:r>
                        <a:rPr lang="es-MX" sz="1100" u="none" strike="noStrike">
                          <a:effectLst/>
                        </a:rPr>
                        <a:t>Familiar</a:t>
                      </a:r>
                      <a:endParaRPr lang="es-MX" sz="1100" b="0" i="0" u="none" strike="noStrike">
                        <a:solidFill>
                          <a:srgbClr val="000000"/>
                        </a:solidFill>
                        <a:effectLst/>
                        <a:latin typeface="Century Gothic" pitchFamily="34" charset="0"/>
                      </a:endParaRPr>
                    </a:p>
                  </a:txBody>
                  <a:tcPr marL="6784" marR="6784" marT="6784" marB="0" anchor="ctr"/>
                </a:tc>
              </a:tr>
              <a:tr h="135683">
                <a:tc>
                  <a:txBody>
                    <a:bodyPr/>
                    <a:lstStyle/>
                    <a:p>
                      <a:pPr algn="ctr" fontAlgn="ctr"/>
                      <a:r>
                        <a:rPr lang="es-MX" sz="1100" u="none" strike="noStrike" dirty="0">
                          <a:effectLst/>
                        </a:rPr>
                        <a:t>CUAUTLA</a:t>
                      </a:r>
                      <a:endParaRPr lang="es-MX" sz="1100" b="1" i="0" u="none" strike="noStrike" dirty="0">
                        <a:solidFill>
                          <a:srgbClr val="000000"/>
                        </a:solidFill>
                        <a:effectLst/>
                        <a:latin typeface="Century Gothic" pitchFamily="34" charset="0"/>
                      </a:endParaRPr>
                    </a:p>
                  </a:txBody>
                  <a:tcPr marL="6784" marR="6784" marT="6784" marB="0" anchor="ctr">
                    <a:lnT>
                      <a:noFill/>
                    </a:lnT>
                  </a:tcPr>
                </a:tc>
                <a:tc>
                  <a:txBody>
                    <a:bodyPr/>
                    <a:lstStyle/>
                    <a:p>
                      <a:pPr algn="ctr" fontAlgn="ctr"/>
                      <a:r>
                        <a:rPr lang="es-MX" sz="1100" u="none" strike="noStrike">
                          <a:effectLst/>
                        </a:rPr>
                        <a:t>1</a:t>
                      </a:r>
                      <a:endParaRPr lang="es-MX" sz="1100" b="0" i="0" u="none" strike="noStrike">
                        <a:solidFill>
                          <a:srgbClr val="000000"/>
                        </a:solidFill>
                        <a:effectLst/>
                        <a:latin typeface="Century Gothic" pitchFamily="34" charset="0"/>
                      </a:endParaRPr>
                    </a:p>
                  </a:txBody>
                  <a:tcPr marL="6784" marR="6784" marT="6784" marB="0" anchor="ctr"/>
                </a:tc>
                <a:tc>
                  <a:txBody>
                    <a:bodyPr/>
                    <a:lstStyle/>
                    <a:p>
                      <a:pPr algn="ctr" fontAlgn="ctr"/>
                      <a:r>
                        <a:rPr lang="es-MX" sz="1100" u="none" strike="noStrike" dirty="0">
                          <a:effectLst/>
                        </a:rPr>
                        <a:t>Física</a:t>
                      </a:r>
                      <a:endParaRPr lang="es-MX" sz="1100" b="0" i="0" u="none" strike="noStrike" dirty="0">
                        <a:solidFill>
                          <a:srgbClr val="000000"/>
                        </a:solidFill>
                        <a:effectLst/>
                        <a:latin typeface="Century Gothic" pitchFamily="34" charset="0"/>
                      </a:endParaRPr>
                    </a:p>
                  </a:txBody>
                  <a:tcPr marL="6784" marR="6784" marT="6784" marB="0" anchor="ctr"/>
                </a:tc>
                <a:tc>
                  <a:txBody>
                    <a:bodyPr/>
                    <a:lstStyle/>
                    <a:p>
                      <a:pPr algn="ctr" fontAlgn="ctr"/>
                      <a:r>
                        <a:rPr lang="es-MX" sz="1100" u="none" strike="noStrike">
                          <a:effectLst/>
                        </a:rPr>
                        <a:t>Familiar</a:t>
                      </a:r>
                      <a:endParaRPr lang="es-MX" sz="1100" b="0" i="0" u="none" strike="noStrike">
                        <a:solidFill>
                          <a:srgbClr val="000000"/>
                        </a:solidFill>
                        <a:effectLst/>
                        <a:latin typeface="Century Gothic" pitchFamily="34" charset="0"/>
                      </a:endParaRPr>
                    </a:p>
                  </a:txBody>
                  <a:tcPr marL="6784" marR="6784" marT="6784" marB="0" anchor="ctr"/>
                </a:tc>
              </a:tr>
              <a:tr h="245585">
                <a:tc>
                  <a:txBody>
                    <a:bodyPr/>
                    <a:lstStyle/>
                    <a:p>
                      <a:pPr algn="ctr" fontAlgn="ctr"/>
                      <a:r>
                        <a:rPr lang="es-MX" sz="1100" u="none" strike="noStrike" dirty="0">
                          <a:effectLst/>
                        </a:rPr>
                        <a:t>CUERNAVACA</a:t>
                      </a:r>
                      <a:endParaRPr lang="es-MX" sz="1100" b="1" i="0" u="none" strike="noStrike" dirty="0">
                        <a:solidFill>
                          <a:srgbClr val="000000"/>
                        </a:solidFill>
                        <a:effectLst/>
                        <a:latin typeface="Century Gothic" pitchFamily="34" charset="0"/>
                      </a:endParaRPr>
                    </a:p>
                  </a:txBody>
                  <a:tcPr marL="6784" marR="6784" marT="6784" marB="0" anchor="ctr"/>
                </a:tc>
                <a:tc>
                  <a:txBody>
                    <a:bodyPr/>
                    <a:lstStyle/>
                    <a:p>
                      <a:pPr algn="ctr" fontAlgn="ctr"/>
                      <a:r>
                        <a:rPr lang="es-MX" sz="1100" u="none" strike="noStrike" dirty="0">
                          <a:effectLst/>
                        </a:rPr>
                        <a:t>11</a:t>
                      </a:r>
                      <a:endParaRPr lang="es-MX" sz="1100" b="0" i="0" u="none" strike="noStrike" dirty="0">
                        <a:solidFill>
                          <a:srgbClr val="000000"/>
                        </a:solidFill>
                        <a:effectLst/>
                        <a:latin typeface="Century Gothic" pitchFamily="34" charset="0"/>
                      </a:endParaRPr>
                    </a:p>
                  </a:txBody>
                  <a:tcPr marL="6784" marR="6784" marT="6784" marB="0" anchor="ctr"/>
                </a:tc>
                <a:tc>
                  <a:txBody>
                    <a:bodyPr/>
                    <a:lstStyle/>
                    <a:p>
                      <a:pPr algn="ctr" fontAlgn="ctr"/>
                      <a:r>
                        <a:rPr lang="es-MX" sz="1100" u="none" strike="noStrike" dirty="0">
                          <a:effectLst/>
                        </a:rPr>
                        <a:t>Física</a:t>
                      </a:r>
                      <a:br>
                        <a:rPr lang="es-MX" sz="1100" u="none" strike="noStrike" dirty="0">
                          <a:effectLst/>
                        </a:rPr>
                      </a:br>
                      <a:r>
                        <a:rPr lang="es-MX" sz="1100" u="none" strike="noStrike" dirty="0">
                          <a:effectLst/>
                        </a:rPr>
                        <a:t>Psicológica</a:t>
                      </a:r>
                      <a:endParaRPr lang="es-MX" sz="1100" b="0" i="0" u="none" strike="noStrike" dirty="0">
                        <a:solidFill>
                          <a:srgbClr val="000000"/>
                        </a:solidFill>
                        <a:effectLst/>
                        <a:latin typeface="Century Gothic" pitchFamily="34" charset="0"/>
                      </a:endParaRPr>
                    </a:p>
                  </a:txBody>
                  <a:tcPr marL="6784" marR="6784" marT="6784" marB="0" anchor="ctr"/>
                </a:tc>
                <a:tc>
                  <a:txBody>
                    <a:bodyPr/>
                    <a:lstStyle/>
                    <a:p>
                      <a:pPr algn="ctr" fontAlgn="ctr"/>
                      <a:r>
                        <a:rPr lang="es-MX" sz="1100" u="none" strike="noStrike">
                          <a:effectLst/>
                        </a:rPr>
                        <a:t>Familiar</a:t>
                      </a:r>
                      <a:endParaRPr lang="es-MX" sz="1100" b="0" i="0" u="none" strike="noStrike">
                        <a:solidFill>
                          <a:srgbClr val="000000"/>
                        </a:solidFill>
                        <a:effectLst/>
                        <a:latin typeface="Century Gothic" pitchFamily="34" charset="0"/>
                      </a:endParaRPr>
                    </a:p>
                  </a:txBody>
                  <a:tcPr marL="6784" marR="6784" marT="6784" marB="0" anchor="ctr"/>
                </a:tc>
              </a:tr>
              <a:tr h="245585">
                <a:tc>
                  <a:txBody>
                    <a:bodyPr/>
                    <a:lstStyle/>
                    <a:p>
                      <a:pPr algn="ctr" fontAlgn="ctr"/>
                      <a:r>
                        <a:rPr lang="es-MX" sz="1100" u="none" strike="noStrike" dirty="0">
                          <a:effectLst/>
                        </a:rPr>
                        <a:t>EMILIANO ZAPATA</a:t>
                      </a:r>
                      <a:endParaRPr lang="es-MX" sz="1100" b="1" i="0" u="none" strike="noStrike" dirty="0">
                        <a:solidFill>
                          <a:srgbClr val="000000"/>
                        </a:solidFill>
                        <a:effectLst/>
                        <a:latin typeface="Century Gothic" pitchFamily="34" charset="0"/>
                      </a:endParaRPr>
                    </a:p>
                  </a:txBody>
                  <a:tcPr marL="6784" marR="6784" marT="6784" marB="0" anchor="ctr"/>
                </a:tc>
                <a:tc>
                  <a:txBody>
                    <a:bodyPr/>
                    <a:lstStyle/>
                    <a:p>
                      <a:pPr algn="ctr" fontAlgn="ctr"/>
                      <a:r>
                        <a:rPr lang="es-MX" sz="1100" u="none" strike="noStrike">
                          <a:effectLst/>
                        </a:rPr>
                        <a:t>2</a:t>
                      </a:r>
                      <a:endParaRPr lang="es-MX" sz="1100" b="0" i="0" u="none" strike="noStrike">
                        <a:solidFill>
                          <a:srgbClr val="000000"/>
                        </a:solidFill>
                        <a:effectLst/>
                        <a:latin typeface="Century Gothic" pitchFamily="34" charset="0"/>
                      </a:endParaRPr>
                    </a:p>
                  </a:txBody>
                  <a:tcPr marL="6784" marR="6784" marT="6784" marB="0" anchor="ctr"/>
                </a:tc>
                <a:tc>
                  <a:txBody>
                    <a:bodyPr/>
                    <a:lstStyle/>
                    <a:p>
                      <a:pPr algn="ctr" fontAlgn="ctr"/>
                      <a:r>
                        <a:rPr lang="es-MX" sz="1100" u="none" strike="noStrike" dirty="0">
                          <a:effectLst/>
                        </a:rPr>
                        <a:t>Psicológica</a:t>
                      </a:r>
                      <a:endParaRPr lang="es-MX" sz="1100" b="0" i="0" u="none" strike="noStrike" dirty="0">
                        <a:solidFill>
                          <a:srgbClr val="000000"/>
                        </a:solidFill>
                        <a:effectLst/>
                        <a:latin typeface="Century Gothic" pitchFamily="34" charset="0"/>
                      </a:endParaRPr>
                    </a:p>
                  </a:txBody>
                  <a:tcPr marL="6784" marR="6784" marT="6784" marB="0" anchor="ctr"/>
                </a:tc>
                <a:tc>
                  <a:txBody>
                    <a:bodyPr/>
                    <a:lstStyle/>
                    <a:p>
                      <a:pPr algn="ctr" fontAlgn="ctr"/>
                      <a:r>
                        <a:rPr lang="es-MX" sz="1100" u="none" strike="noStrike">
                          <a:effectLst/>
                        </a:rPr>
                        <a:t>Familiar</a:t>
                      </a:r>
                      <a:br>
                        <a:rPr lang="es-MX" sz="1100" u="none" strike="noStrike">
                          <a:effectLst/>
                        </a:rPr>
                      </a:br>
                      <a:r>
                        <a:rPr lang="es-MX" sz="1100" u="none" strike="noStrike">
                          <a:effectLst/>
                        </a:rPr>
                        <a:t>Comunitaria</a:t>
                      </a:r>
                      <a:endParaRPr lang="es-MX" sz="1100" b="0" i="0" u="none" strike="noStrike">
                        <a:solidFill>
                          <a:srgbClr val="000000"/>
                        </a:solidFill>
                        <a:effectLst/>
                        <a:latin typeface="Century Gothic" pitchFamily="34" charset="0"/>
                      </a:endParaRPr>
                    </a:p>
                  </a:txBody>
                  <a:tcPr marL="6784" marR="6784" marT="6784" marB="0" anchor="ctr"/>
                </a:tc>
              </a:tr>
              <a:tr h="245585">
                <a:tc>
                  <a:txBody>
                    <a:bodyPr/>
                    <a:lstStyle/>
                    <a:p>
                      <a:pPr algn="ctr" fontAlgn="ctr"/>
                      <a:r>
                        <a:rPr lang="es-MX" sz="1100" u="none" strike="noStrike" dirty="0">
                          <a:effectLst/>
                        </a:rPr>
                        <a:t>HUITZILAC</a:t>
                      </a:r>
                      <a:endParaRPr lang="es-MX" sz="1100" b="1" i="0" u="none" strike="noStrike" dirty="0">
                        <a:solidFill>
                          <a:srgbClr val="000000"/>
                        </a:solidFill>
                        <a:effectLst/>
                        <a:latin typeface="Century Gothic" pitchFamily="34" charset="0"/>
                      </a:endParaRPr>
                    </a:p>
                  </a:txBody>
                  <a:tcPr marL="6784" marR="6784" marT="6784" marB="0" anchor="ctr"/>
                </a:tc>
                <a:tc>
                  <a:txBody>
                    <a:bodyPr/>
                    <a:lstStyle/>
                    <a:p>
                      <a:pPr algn="ctr" fontAlgn="ctr"/>
                      <a:r>
                        <a:rPr lang="es-MX" sz="1100" u="none" strike="noStrike" dirty="0">
                          <a:effectLst/>
                        </a:rPr>
                        <a:t>4</a:t>
                      </a:r>
                      <a:endParaRPr lang="es-MX" sz="1100" b="0" i="0" u="none" strike="noStrike" dirty="0">
                        <a:solidFill>
                          <a:srgbClr val="000000"/>
                        </a:solidFill>
                        <a:effectLst/>
                        <a:latin typeface="Century Gothic" pitchFamily="34" charset="0"/>
                      </a:endParaRPr>
                    </a:p>
                  </a:txBody>
                  <a:tcPr marL="6784" marR="6784" marT="6784" marB="0" anchor="ctr"/>
                </a:tc>
                <a:tc>
                  <a:txBody>
                    <a:bodyPr/>
                    <a:lstStyle/>
                    <a:p>
                      <a:pPr algn="ctr" fontAlgn="ctr"/>
                      <a:r>
                        <a:rPr lang="es-MX" sz="1100" u="none" strike="noStrike" dirty="0">
                          <a:effectLst/>
                        </a:rPr>
                        <a:t>Física</a:t>
                      </a:r>
                      <a:br>
                        <a:rPr lang="es-MX" sz="1100" u="none" strike="noStrike" dirty="0">
                          <a:effectLst/>
                        </a:rPr>
                      </a:br>
                      <a:r>
                        <a:rPr lang="es-MX" sz="1100" u="none" strike="noStrike" dirty="0">
                          <a:effectLst/>
                        </a:rPr>
                        <a:t>Psicológica</a:t>
                      </a:r>
                      <a:endParaRPr lang="es-MX" sz="1100" b="0" i="0" u="none" strike="noStrike" dirty="0">
                        <a:solidFill>
                          <a:srgbClr val="000000"/>
                        </a:solidFill>
                        <a:effectLst/>
                        <a:latin typeface="Century Gothic" pitchFamily="34" charset="0"/>
                      </a:endParaRPr>
                    </a:p>
                  </a:txBody>
                  <a:tcPr marL="6784" marR="6784" marT="6784" marB="0" anchor="ctr"/>
                </a:tc>
                <a:tc>
                  <a:txBody>
                    <a:bodyPr/>
                    <a:lstStyle/>
                    <a:p>
                      <a:pPr algn="ctr" fontAlgn="ctr"/>
                      <a:r>
                        <a:rPr lang="es-MX" sz="1100" u="none" strike="noStrike">
                          <a:effectLst/>
                        </a:rPr>
                        <a:t>Familiar</a:t>
                      </a:r>
                      <a:endParaRPr lang="es-MX" sz="1100" b="0" i="0" u="none" strike="noStrike">
                        <a:solidFill>
                          <a:srgbClr val="000000"/>
                        </a:solidFill>
                        <a:effectLst/>
                        <a:latin typeface="Century Gothic" pitchFamily="34" charset="0"/>
                      </a:endParaRPr>
                    </a:p>
                  </a:txBody>
                  <a:tcPr marL="6784" marR="6784" marT="6784" marB="0" anchor="ctr"/>
                </a:tc>
              </a:tr>
              <a:tr h="364986">
                <a:tc>
                  <a:txBody>
                    <a:bodyPr/>
                    <a:lstStyle/>
                    <a:p>
                      <a:pPr algn="ctr" fontAlgn="ctr"/>
                      <a:r>
                        <a:rPr lang="es-MX" sz="1100" u="none" strike="noStrike" dirty="0">
                          <a:effectLst/>
                        </a:rPr>
                        <a:t>JANTETELCO</a:t>
                      </a:r>
                      <a:endParaRPr lang="es-MX" sz="1100" b="1" i="0" u="none" strike="noStrike" dirty="0">
                        <a:solidFill>
                          <a:srgbClr val="000000"/>
                        </a:solidFill>
                        <a:effectLst/>
                        <a:latin typeface="Century Gothic" pitchFamily="34" charset="0"/>
                      </a:endParaRPr>
                    </a:p>
                  </a:txBody>
                  <a:tcPr marL="6784" marR="6784" marT="6784" marB="0" anchor="ctr"/>
                </a:tc>
                <a:tc>
                  <a:txBody>
                    <a:bodyPr/>
                    <a:lstStyle/>
                    <a:p>
                      <a:pPr algn="ctr" fontAlgn="ctr"/>
                      <a:r>
                        <a:rPr lang="es-MX" sz="1100" u="none" strike="noStrike" dirty="0">
                          <a:effectLst/>
                        </a:rPr>
                        <a:t>1</a:t>
                      </a:r>
                      <a:endParaRPr lang="es-MX" sz="1100" b="0" i="0" u="none" strike="noStrike" dirty="0">
                        <a:solidFill>
                          <a:srgbClr val="000000"/>
                        </a:solidFill>
                        <a:effectLst/>
                        <a:latin typeface="Century Gothic" pitchFamily="34" charset="0"/>
                      </a:endParaRPr>
                    </a:p>
                  </a:txBody>
                  <a:tcPr marL="6784" marR="6784" marT="6784" marB="0" anchor="ctr"/>
                </a:tc>
                <a:tc>
                  <a:txBody>
                    <a:bodyPr/>
                    <a:lstStyle/>
                    <a:p>
                      <a:pPr algn="ctr" fontAlgn="ctr"/>
                      <a:r>
                        <a:rPr lang="es-MX" sz="1100" u="none" strike="noStrike" dirty="0">
                          <a:effectLst/>
                        </a:rPr>
                        <a:t>Física</a:t>
                      </a:r>
                      <a:br>
                        <a:rPr lang="es-MX" sz="1100" u="none" strike="noStrike" dirty="0">
                          <a:effectLst/>
                        </a:rPr>
                      </a:br>
                      <a:r>
                        <a:rPr lang="es-MX" sz="1100" u="none" strike="noStrike" dirty="0">
                          <a:effectLst/>
                        </a:rPr>
                        <a:t>Psicológica</a:t>
                      </a:r>
                      <a:br>
                        <a:rPr lang="es-MX" sz="1100" u="none" strike="noStrike" dirty="0">
                          <a:effectLst/>
                        </a:rPr>
                      </a:br>
                      <a:r>
                        <a:rPr lang="es-MX" sz="1100" u="none" strike="noStrike" dirty="0">
                          <a:effectLst/>
                        </a:rPr>
                        <a:t>Patrimonial</a:t>
                      </a:r>
                      <a:endParaRPr lang="es-MX" sz="1100" b="0" i="0" u="none" strike="noStrike" dirty="0">
                        <a:solidFill>
                          <a:srgbClr val="000000"/>
                        </a:solidFill>
                        <a:effectLst/>
                        <a:latin typeface="Century Gothic" pitchFamily="34" charset="0"/>
                      </a:endParaRPr>
                    </a:p>
                  </a:txBody>
                  <a:tcPr marL="6784" marR="6784" marT="6784" marB="0" anchor="ctr"/>
                </a:tc>
                <a:tc>
                  <a:txBody>
                    <a:bodyPr/>
                    <a:lstStyle/>
                    <a:p>
                      <a:pPr algn="ctr" fontAlgn="ctr"/>
                      <a:r>
                        <a:rPr lang="es-MX" sz="1100" u="none" strike="noStrike">
                          <a:effectLst/>
                        </a:rPr>
                        <a:t>Familiar</a:t>
                      </a:r>
                      <a:endParaRPr lang="es-MX" sz="1100" b="0" i="0" u="none" strike="noStrike">
                        <a:solidFill>
                          <a:srgbClr val="000000"/>
                        </a:solidFill>
                        <a:effectLst/>
                        <a:latin typeface="Century Gothic" pitchFamily="34" charset="0"/>
                      </a:endParaRPr>
                    </a:p>
                  </a:txBody>
                  <a:tcPr marL="6784" marR="6784" marT="6784" marB="0" anchor="ctr"/>
                </a:tc>
              </a:tr>
              <a:tr h="603787">
                <a:tc>
                  <a:txBody>
                    <a:bodyPr/>
                    <a:lstStyle/>
                    <a:p>
                      <a:pPr algn="ctr" fontAlgn="ctr"/>
                      <a:r>
                        <a:rPr lang="es-MX" sz="1100" u="none" strike="noStrike" dirty="0">
                          <a:effectLst/>
                        </a:rPr>
                        <a:t>JIUTEPEC</a:t>
                      </a:r>
                      <a:endParaRPr lang="es-MX" sz="1100" b="1" i="0" u="none" strike="noStrike" dirty="0">
                        <a:solidFill>
                          <a:srgbClr val="000000"/>
                        </a:solidFill>
                        <a:effectLst/>
                        <a:latin typeface="Century Gothic" pitchFamily="34" charset="0"/>
                      </a:endParaRPr>
                    </a:p>
                  </a:txBody>
                  <a:tcPr marL="6784" marR="6784" marT="6784" marB="0" anchor="ctr"/>
                </a:tc>
                <a:tc>
                  <a:txBody>
                    <a:bodyPr/>
                    <a:lstStyle/>
                    <a:p>
                      <a:pPr algn="ctr" fontAlgn="ctr"/>
                      <a:r>
                        <a:rPr lang="es-MX" sz="1100" u="none" strike="noStrike">
                          <a:effectLst/>
                        </a:rPr>
                        <a:t>10</a:t>
                      </a:r>
                      <a:endParaRPr lang="es-MX" sz="1100" b="0" i="0" u="none" strike="noStrike">
                        <a:solidFill>
                          <a:srgbClr val="000000"/>
                        </a:solidFill>
                        <a:effectLst/>
                        <a:latin typeface="Century Gothic" pitchFamily="34" charset="0"/>
                      </a:endParaRPr>
                    </a:p>
                  </a:txBody>
                  <a:tcPr marL="6784" marR="6784" marT="6784" marB="0" anchor="ctr"/>
                </a:tc>
                <a:tc>
                  <a:txBody>
                    <a:bodyPr/>
                    <a:lstStyle/>
                    <a:p>
                      <a:pPr algn="ctr" fontAlgn="ctr"/>
                      <a:r>
                        <a:rPr lang="es-MX" sz="1100" u="none" strike="noStrike" dirty="0">
                          <a:effectLst/>
                        </a:rPr>
                        <a:t>Física</a:t>
                      </a:r>
                      <a:br>
                        <a:rPr lang="es-MX" sz="1100" u="none" strike="noStrike" dirty="0">
                          <a:effectLst/>
                        </a:rPr>
                      </a:br>
                      <a:r>
                        <a:rPr lang="es-MX" sz="1100" u="none" strike="noStrike" dirty="0">
                          <a:effectLst/>
                        </a:rPr>
                        <a:t>Psicológica</a:t>
                      </a:r>
                      <a:br>
                        <a:rPr lang="es-MX" sz="1100" u="none" strike="noStrike" dirty="0">
                          <a:effectLst/>
                        </a:rPr>
                      </a:br>
                      <a:r>
                        <a:rPr lang="es-MX" sz="1100" u="none" strike="noStrike" dirty="0">
                          <a:effectLst/>
                        </a:rPr>
                        <a:t>Sexual</a:t>
                      </a:r>
                      <a:br>
                        <a:rPr lang="es-MX" sz="1100" u="none" strike="noStrike" dirty="0">
                          <a:effectLst/>
                        </a:rPr>
                      </a:br>
                      <a:r>
                        <a:rPr lang="es-MX" sz="1100" u="none" strike="noStrike" dirty="0">
                          <a:effectLst/>
                        </a:rPr>
                        <a:t>Económica</a:t>
                      </a:r>
                      <a:br>
                        <a:rPr lang="es-MX" sz="1100" u="none" strike="noStrike" dirty="0">
                          <a:effectLst/>
                        </a:rPr>
                      </a:br>
                      <a:r>
                        <a:rPr lang="es-MX" sz="1100" u="none" strike="noStrike" dirty="0">
                          <a:effectLst/>
                        </a:rPr>
                        <a:t>Patrimonial</a:t>
                      </a:r>
                      <a:endParaRPr lang="es-MX" sz="1100" b="0" i="0" u="none" strike="noStrike" dirty="0">
                        <a:solidFill>
                          <a:srgbClr val="000000"/>
                        </a:solidFill>
                        <a:effectLst/>
                        <a:latin typeface="Century Gothic" pitchFamily="34" charset="0"/>
                      </a:endParaRPr>
                    </a:p>
                  </a:txBody>
                  <a:tcPr marL="6784" marR="6784" marT="6784" marB="0" anchor="ctr"/>
                </a:tc>
                <a:tc>
                  <a:txBody>
                    <a:bodyPr/>
                    <a:lstStyle/>
                    <a:p>
                      <a:pPr algn="ctr" fontAlgn="ctr"/>
                      <a:r>
                        <a:rPr lang="es-MX" sz="1100" u="none" strike="noStrike" dirty="0">
                          <a:effectLst/>
                        </a:rPr>
                        <a:t>Familiar</a:t>
                      </a:r>
                      <a:br>
                        <a:rPr lang="es-MX" sz="1100" u="none" strike="noStrike" dirty="0">
                          <a:effectLst/>
                        </a:rPr>
                      </a:br>
                      <a:r>
                        <a:rPr lang="es-MX" sz="1100" u="none" strike="noStrike" dirty="0">
                          <a:effectLst/>
                        </a:rPr>
                        <a:t>Laboral</a:t>
                      </a:r>
                      <a:br>
                        <a:rPr lang="es-MX" sz="1100" u="none" strike="noStrike" dirty="0">
                          <a:effectLst/>
                        </a:rPr>
                      </a:br>
                      <a:r>
                        <a:rPr lang="es-MX" sz="1100" u="none" strike="noStrike" dirty="0">
                          <a:effectLst/>
                        </a:rPr>
                        <a:t>Comunitaria</a:t>
                      </a:r>
                      <a:endParaRPr lang="es-MX" sz="1100" b="0" i="0" u="none" strike="noStrike" dirty="0">
                        <a:solidFill>
                          <a:srgbClr val="000000"/>
                        </a:solidFill>
                        <a:effectLst/>
                        <a:latin typeface="Century Gothic" pitchFamily="34" charset="0"/>
                      </a:endParaRPr>
                    </a:p>
                  </a:txBody>
                  <a:tcPr marL="6784" marR="6784" marT="6784" marB="0" anchor="ctr"/>
                </a:tc>
              </a:tr>
              <a:tr h="364986">
                <a:tc>
                  <a:txBody>
                    <a:bodyPr/>
                    <a:lstStyle/>
                    <a:p>
                      <a:pPr algn="ctr" fontAlgn="ctr"/>
                      <a:r>
                        <a:rPr lang="es-MX" sz="1100" u="none" strike="noStrike" dirty="0">
                          <a:effectLst/>
                        </a:rPr>
                        <a:t>JOJUTLA</a:t>
                      </a:r>
                      <a:endParaRPr lang="es-MX" sz="1100" b="1" i="0" u="none" strike="noStrike" dirty="0">
                        <a:solidFill>
                          <a:srgbClr val="000000"/>
                        </a:solidFill>
                        <a:effectLst/>
                        <a:latin typeface="Century Gothic" pitchFamily="34" charset="0"/>
                      </a:endParaRPr>
                    </a:p>
                  </a:txBody>
                  <a:tcPr marL="6784" marR="6784" marT="6784" marB="0" anchor="ctr"/>
                </a:tc>
                <a:tc>
                  <a:txBody>
                    <a:bodyPr/>
                    <a:lstStyle/>
                    <a:p>
                      <a:pPr algn="ctr" fontAlgn="ctr"/>
                      <a:r>
                        <a:rPr lang="es-MX" sz="1100" u="none" strike="noStrike">
                          <a:effectLst/>
                        </a:rPr>
                        <a:t>2</a:t>
                      </a:r>
                      <a:endParaRPr lang="es-MX" sz="1100" b="0" i="0" u="none" strike="noStrike">
                        <a:solidFill>
                          <a:srgbClr val="000000"/>
                        </a:solidFill>
                        <a:effectLst/>
                        <a:latin typeface="Century Gothic" pitchFamily="34" charset="0"/>
                      </a:endParaRPr>
                    </a:p>
                  </a:txBody>
                  <a:tcPr marL="6784" marR="6784" marT="6784" marB="0" anchor="ctr"/>
                </a:tc>
                <a:tc>
                  <a:txBody>
                    <a:bodyPr/>
                    <a:lstStyle/>
                    <a:p>
                      <a:pPr algn="ctr" fontAlgn="ctr"/>
                      <a:r>
                        <a:rPr lang="es-MX" sz="1100" u="none" strike="noStrike" dirty="0">
                          <a:effectLst/>
                        </a:rPr>
                        <a:t>Física </a:t>
                      </a:r>
                      <a:br>
                        <a:rPr lang="es-MX" sz="1100" u="none" strike="noStrike" dirty="0">
                          <a:effectLst/>
                        </a:rPr>
                      </a:br>
                      <a:r>
                        <a:rPr lang="es-MX" sz="1100" u="none" strike="noStrike" dirty="0">
                          <a:effectLst/>
                        </a:rPr>
                        <a:t>Patrimonial</a:t>
                      </a:r>
                      <a:br>
                        <a:rPr lang="es-MX" sz="1100" u="none" strike="noStrike" dirty="0">
                          <a:effectLst/>
                        </a:rPr>
                      </a:br>
                      <a:r>
                        <a:rPr lang="es-MX" sz="1100" u="none" strike="noStrike" dirty="0">
                          <a:effectLst/>
                        </a:rPr>
                        <a:t>Psicológica</a:t>
                      </a:r>
                      <a:endParaRPr lang="es-MX" sz="1100" b="0" i="0" u="none" strike="noStrike" dirty="0">
                        <a:solidFill>
                          <a:srgbClr val="000000"/>
                        </a:solidFill>
                        <a:effectLst/>
                        <a:latin typeface="Century Gothic" pitchFamily="34" charset="0"/>
                      </a:endParaRPr>
                    </a:p>
                  </a:txBody>
                  <a:tcPr marL="6784" marR="6784" marT="6784" marB="0" anchor="ctr"/>
                </a:tc>
                <a:tc>
                  <a:txBody>
                    <a:bodyPr/>
                    <a:lstStyle/>
                    <a:p>
                      <a:pPr algn="ctr" fontAlgn="ctr"/>
                      <a:r>
                        <a:rPr lang="es-MX" sz="1100" u="none" strike="noStrike">
                          <a:effectLst/>
                        </a:rPr>
                        <a:t>Comunitaria</a:t>
                      </a:r>
                      <a:br>
                        <a:rPr lang="es-MX" sz="1100" u="none" strike="noStrike">
                          <a:effectLst/>
                        </a:rPr>
                      </a:br>
                      <a:r>
                        <a:rPr lang="es-MX" sz="1100" u="none" strike="noStrike">
                          <a:effectLst/>
                        </a:rPr>
                        <a:t>Familiar</a:t>
                      </a:r>
                      <a:endParaRPr lang="es-MX" sz="1100" b="0" i="0" u="none" strike="noStrike">
                        <a:solidFill>
                          <a:srgbClr val="000000"/>
                        </a:solidFill>
                        <a:effectLst/>
                        <a:latin typeface="Century Gothic" pitchFamily="34" charset="0"/>
                      </a:endParaRPr>
                    </a:p>
                  </a:txBody>
                  <a:tcPr marL="6784" marR="6784" marT="6784" marB="0" anchor="ctr"/>
                </a:tc>
              </a:tr>
              <a:tr h="364986">
                <a:tc>
                  <a:txBody>
                    <a:bodyPr/>
                    <a:lstStyle/>
                    <a:p>
                      <a:pPr algn="ctr" fontAlgn="ctr"/>
                      <a:r>
                        <a:rPr lang="es-MX" sz="1100" u="none" strike="noStrike" dirty="0">
                          <a:effectLst/>
                        </a:rPr>
                        <a:t>TEMIXCO </a:t>
                      </a:r>
                      <a:endParaRPr lang="es-MX" sz="1100" b="1" i="0" u="none" strike="noStrike" dirty="0">
                        <a:solidFill>
                          <a:srgbClr val="000000"/>
                        </a:solidFill>
                        <a:effectLst/>
                        <a:latin typeface="Century Gothic" pitchFamily="34" charset="0"/>
                      </a:endParaRPr>
                    </a:p>
                  </a:txBody>
                  <a:tcPr marL="6784" marR="6784" marT="6784" marB="0" anchor="ctr"/>
                </a:tc>
                <a:tc>
                  <a:txBody>
                    <a:bodyPr/>
                    <a:lstStyle/>
                    <a:p>
                      <a:pPr algn="ctr" fontAlgn="ctr"/>
                      <a:r>
                        <a:rPr lang="es-MX" sz="1100" u="none" strike="noStrike">
                          <a:effectLst/>
                        </a:rPr>
                        <a:t>4</a:t>
                      </a:r>
                      <a:endParaRPr lang="es-MX" sz="1100" b="0" i="0" u="none" strike="noStrike">
                        <a:solidFill>
                          <a:srgbClr val="000000"/>
                        </a:solidFill>
                        <a:effectLst/>
                        <a:latin typeface="Century Gothic" pitchFamily="34" charset="0"/>
                      </a:endParaRPr>
                    </a:p>
                  </a:txBody>
                  <a:tcPr marL="6784" marR="6784" marT="6784" marB="0" anchor="ctr"/>
                </a:tc>
                <a:tc>
                  <a:txBody>
                    <a:bodyPr/>
                    <a:lstStyle/>
                    <a:p>
                      <a:pPr algn="ctr" fontAlgn="ctr"/>
                      <a:r>
                        <a:rPr lang="es-MX" sz="1100" u="none" strike="noStrike" dirty="0">
                          <a:effectLst/>
                        </a:rPr>
                        <a:t>Psicológica</a:t>
                      </a:r>
                      <a:br>
                        <a:rPr lang="es-MX" sz="1100" u="none" strike="noStrike" dirty="0">
                          <a:effectLst/>
                        </a:rPr>
                      </a:br>
                      <a:r>
                        <a:rPr lang="es-MX" sz="1100" u="none" strike="noStrike" dirty="0">
                          <a:effectLst/>
                        </a:rPr>
                        <a:t>Física</a:t>
                      </a:r>
                      <a:br>
                        <a:rPr lang="es-MX" sz="1100" u="none" strike="noStrike" dirty="0">
                          <a:effectLst/>
                        </a:rPr>
                      </a:br>
                      <a:r>
                        <a:rPr lang="es-MX" sz="1100" u="none" strike="noStrike" dirty="0">
                          <a:effectLst/>
                        </a:rPr>
                        <a:t>Sexual</a:t>
                      </a:r>
                      <a:endParaRPr lang="es-MX" sz="1100" b="0" i="0" u="none" strike="noStrike" dirty="0">
                        <a:solidFill>
                          <a:srgbClr val="000000"/>
                        </a:solidFill>
                        <a:effectLst/>
                        <a:latin typeface="Century Gothic" pitchFamily="34" charset="0"/>
                      </a:endParaRPr>
                    </a:p>
                  </a:txBody>
                  <a:tcPr marL="6784" marR="6784" marT="6784" marB="0" anchor="ctr"/>
                </a:tc>
                <a:tc>
                  <a:txBody>
                    <a:bodyPr/>
                    <a:lstStyle/>
                    <a:p>
                      <a:pPr algn="ctr" fontAlgn="ctr"/>
                      <a:r>
                        <a:rPr lang="es-MX" sz="1100" u="none" strike="noStrike">
                          <a:effectLst/>
                        </a:rPr>
                        <a:t>Familiar</a:t>
                      </a:r>
                      <a:endParaRPr lang="es-MX" sz="1100" b="0" i="0" u="none" strike="noStrike">
                        <a:solidFill>
                          <a:srgbClr val="000000"/>
                        </a:solidFill>
                        <a:effectLst/>
                        <a:latin typeface="Century Gothic" pitchFamily="34" charset="0"/>
                      </a:endParaRPr>
                    </a:p>
                  </a:txBody>
                  <a:tcPr marL="6784" marR="6784" marT="6784" marB="0" anchor="ctr"/>
                </a:tc>
              </a:tr>
              <a:tr h="245585">
                <a:tc>
                  <a:txBody>
                    <a:bodyPr/>
                    <a:lstStyle/>
                    <a:p>
                      <a:pPr algn="ctr" fontAlgn="ctr"/>
                      <a:r>
                        <a:rPr lang="es-MX" sz="1100" u="none" strike="noStrike" dirty="0">
                          <a:effectLst/>
                        </a:rPr>
                        <a:t>TLALTIZAPÁN DE ZAPATA</a:t>
                      </a:r>
                      <a:endParaRPr lang="es-MX" sz="1100" b="1" i="0" u="none" strike="noStrike" dirty="0">
                        <a:solidFill>
                          <a:srgbClr val="000000"/>
                        </a:solidFill>
                        <a:effectLst/>
                        <a:latin typeface="Century Gothic" pitchFamily="34" charset="0"/>
                      </a:endParaRPr>
                    </a:p>
                  </a:txBody>
                  <a:tcPr marL="6784" marR="6784" marT="6784" marB="0" anchor="ctr"/>
                </a:tc>
                <a:tc>
                  <a:txBody>
                    <a:bodyPr/>
                    <a:lstStyle/>
                    <a:p>
                      <a:pPr algn="ctr" fontAlgn="ctr"/>
                      <a:r>
                        <a:rPr lang="es-MX" sz="1100" u="none" strike="noStrike">
                          <a:effectLst/>
                        </a:rPr>
                        <a:t>1</a:t>
                      </a:r>
                      <a:endParaRPr lang="es-MX" sz="1100" b="0" i="0" u="none" strike="noStrike">
                        <a:solidFill>
                          <a:srgbClr val="000000"/>
                        </a:solidFill>
                        <a:effectLst/>
                        <a:latin typeface="Century Gothic" pitchFamily="34" charset="0"/>
                      </a:endParaRPr>
                    </a:p>
                  </a:txBody>
                  <a:tcPr marL="6784" marR="6784" marT="6784" marB="0" anchor="ctr"/>
                </a:tc>
                <a:tc>
                  <a:txBody>
                    <a:bodyPr/>
                    <a:lstStyle/>
                    <a:p>
                      <a:pPr algn="ctr" fontAlgn="ctr"/>
                      <a:r>
                        <a:rPr lang="es-MX" sz="1100" u="none" strike="noStrike" dirty="0">
                          <a:effectLst/>
                        </a:rPr>
                        <a:t>Psicológica</a:t>
                      </a:r>
                      <a:br>
                        <a:rPr lang="es-MX" sz="1100" u="none" strike="noStrike" dirty="0">
                          <a:effectLst/>
                        </a:rPr>
                      </a:br>
                      <a:r>
                        <a:rPr lang="es-MX" sz="1100" u="none" strike="noStrike" dirty="0">
                          <a:effectLst/>
                        </a:rPr>
                        <a:t>Física</a:t>
                      </a:r>
                      <a:endParaRPr lang="es-MX" sz="1100" b="0" i="0" u="none" strike="noStrike" dirty="0">
                        <a:solidFill>
                          <a:srgbClr val="000000"/>
                        </a:solidFill>
                        <a:effectLst/>
                        <a:latin typeface="Century Gothic" pitchFamily="34" charset="0"/>
                      </a:endParaRPr>
                    </a:p>
                  </a:txBody>
                  <a:tcPr marL="6784" marR="6784" marT="6784" marB="0" anchor="ctr"/>
                </a:tc>
                <a:tc>
                  <a:txBody>
                    <a:bodyPr/>
                    <a:lstStyle/>
                    <a:p>
                      <a:pPr algn="ctr" fontAlgn="ctr"/>
                      <a:r>
                        <a:rPr lang="es-MX" sz="1100" u="none" strike="noStrike">
                          <a:effectLst/>
                        </a:rPr>
                        <a:t>Familiar</a:t>
                      </a:r>
                      <a:endParaRPr lang="es-MX" sz="1100" b="0" i="0" u="none" strike="noStrike">
                        <a:solidFill>
                          <a:srgbClr val="000000"/>
                        </a:solidFill>
                        <a:effectLst/>
                        <a:latin typeface="Century Gothic" pitchFamily="34" charset="0"/>
                      </a:endParaRPr>
                    </a:p>
                  </a:txBody>
                  <a:tcPr marL="6784" marR="6784" marT="6784" marB="0" anchor="ctr"/>
                </a:tc>
              </a:tr>
              <a:tr h="245585">
                <a:tc>
                  <a:txBody>
                    <a:bodyPr/>
                    <a:lstStyle/>
                    <a:p>
                      <a:pPr algn="ctr" fontAlgn="ctr"/>
                      <a:r>
                        <a:rPr lang="es-MX" sz="1100" u="none" strike="noStrike" dirty="0">
                          <a:effectLst/>
                        </a:rPr>
                        <a:t>XOCHITEPEC</a:t>
                      </a:r>
                      <a:endParaRPr lang="es-MX" sz="1100" b="1" i="0" u="none" strike="noStrike" dirty="0">
                        <a:solidFill>
                          <a:srgbClr val="000000"/>
                        </a:solidFill>
                        <a:effectLst/>
                        <a:latin typeface="Century Gothic" pitchFamily="34" charset="0"/>
                      </a:endParaRPr>
                    </a:p>
                  </a:txBody>
                  <a:tcPr marL="6784" marR="6784" marT="6784" marB="0" anchor="ctr"/>
                </a:tc>
                <a:tc>
                  <a:txBody>
                    <a:bodyPr/>
                    <a:lstStyle/>
                    <a:p>
                      <a:pPr algn="ctr" fontAlgn="ctr"/>
                      <a:r>
                        <a:rPr lang="es-MX" sz="1100" u="none" strike="noStrike" dirty="0">
                          <a:effectLst/>
                        </a:rPr>
                        <a:t>1</a:t>
                      </a:r>
                      <a:endParaRPr lang="es-MX" sz="1100" b="0" i="0" u="none" strike="noStrike" dirty="0">
                        <a:solidFill>
                          <a:srgbClr val="000000"/>
                        </a:solidFill>
                        <a:effectLst/>
                        <a:latin typeface="Century Gothic" pitchFamily="34" charset="0"/>
                      </a:endParaRPr>
                    </a:p>
                  </a:txBody>
                  <a:tcPr marL="6784" marR="6784" marT="6784" marB="0" anchor="ctr"/>
                </a:tc>
                <a:tc>
                  <a:txBody>
                    <a:bodyPr/>
                    <a:lstStyle/>
                    <a:p>
                      <a:pPr algn="ctr" fontAlgn="ctr"/>
                      <a:r>
                        <a:rPr lang="es-MX" sz="1100" u="none" strike="noStrike" dirty="0">
                          <a:effectLst/>
                        </a:rPr>
                        <a:t>Psicológica</a:t>
                      </a:r>
                      <a:br>
                        <a:rPr lang="es-MX" sz="1100" u="none" strike="noStrike" dirty="0">
                          <a:effectLst/>
                        </a:rPr>
                      </a:br>
                      <a:r>
                        <a:rPr lang="es-MX" sz="1100" u="none" strike="noStrike" dirty="0">
                          <a:effectLst/>
                        </a:rPr>
                        <a:t>Física</a:t>
                      </a:r>
                      <a:endParaRPr lang="es-MX" sz="1100" b="0" i="0" u="none" strike="noStrike" dirty="0">
                        <a:solidFill>
                          <a:srgbClr val="000000"/>
                        </a:solidFill>
                        <a:effectLst/>
                        <a:latin typeface="Century Gothic" pitchFamily="34" charset="0"/>
                      </a:endParaRPr>
                    </a:p>
                  </a:txBody>
                  <a:tcPr marL="6784" marR="6784" marT="6784" marB="0" anchor="ctr"/>
                </a:tc>
                <a:tc>
                  <a:txBody>
                    <a:bodyPr/>
                    <a:lstStyle/>
                    <a:p>
                      <a:pPr algn="ctr" fontAlgn="ctr"/>
                      <a:r>
                        <a:rPr lang="es-MX" sz="1100" u="none" strike="noStrike" dirty="0">
                          <a:effectLst/>
                        </a:rPr>
                        <a:t>Familiar</a:t>
                      </a:r>
                      <a:endParaRPr lang="es-MX" sz="1100" b="0" i="0" u="none" strike="noStrike" dirty="0">
                        <a:solidFill>
                          <a:srgbClr val="000000"/>
                        </a:solidFill>
                        <a:effectLst/>
                        <a:latin typeface="Century Gothic" pitchFamily="34" charset="0"/>
                      </a:endParaRPr>
                    </a:p>
                  </a:txBody>
                  <a:tcPr marL="6784" marR="6784" marT="6784" marB="0" anchor="ctr"/>
                </a:tc>
              </a:tr>
              <a:tr h="135683">
                <a:tc>
                  <a:txBody>
                    <a:bodyPr/>
                    <a:lstStyle/>
                    <a:p>
                      <a:pPr algn="ctr" fontAlgn="ctr"/>
                      <a:r>
                        <a:rPr lang="es-MX" sz="1100" u="none" strike="noStrike" dirty="0">
                          <a:effectLst/>
                        </a:rPr>
                        <a:t>YAUTEPEC DE ZARAGOZA</a:t>
                      </a:r>
                      <a:endParaRPr lang="es-MX" sz="1100" b="1" i="0" u="none" strike="noStrike" dirty="0">
                        <a:solidFill>
                          <a:srgbClr val="000000"/>
                        </a:solidFill>
                        <a:effectLst/>
                        <a:latin typeface="Century Gothic" pitchFamily="34" charset="0"/>
                      </a:endParaRPr>
                    </a:p>
                  </a:txBody>
                  <a:tcPr marL="6784" marR="6784" marT="6784" marB="0" anchor="ctr"/>
                </a:tc>
                <a:tc>
                  <a:txBody>
                    <a:bodyPr/>
                    <a:lstStyle/>
                    <a:p>
                      <a:pPr algn="ctr" fontAlgn="ctr"/>
                      <a:r>
                        <a:rPr lang="es-MX" sz="1100" u="none" strike="noStrike">
                          <a:effectLst/>
                        </a:rPr>
                        <a:t>1</a:t>
                      </a:r>
                      <a:endParaRPr lang="es-MX" sz="1100" b="0" i="0" u="none" strike="noStrike">
                        <a:solidFill>
                          <a:srgbClr val="000000"/>
                        </a:solidFill>
                        <a:effectLst/>
                        <a:latin typeface="Century Gothic" pitchFamily="34" charset="0"/>
                      </a:endParaRPr>
                    </a:p>
                  </a:txBody>
                  <a:tcPr marL="6784" marR="6784" marT="6784" marB="0" anchor="ctr"/>
                </a:tc>
                <a:tc>
                  <a:txBody>
                    <a:bodyPr/>
                    <a:lstStyle/>
                    <a:p>
                      <a:pPr algn="ctr" fontAlgn="ctr"/>
                      <a:r>
                        <a:rPr lang="es-MX" sz="1100" u="none" strike="noStrike" dirty="0">
                          <a:effectLst/>
                        </a:rPr>
                        <a:t>Física</a:t>
                      </a:r>
                      <a:endParaRPr lang="es-MX" sz="1100" b="0" i="0" u="none" strike="noStrike" dirty="0">
                        <a:solidFill>
                          <a:srgbClr val="000000"/>
                        </a:solidFill>
                        <a:effectLst/>
                        <a:latin typeface="Century Gothic" pitchFamily="34" charset="0"/>
                      </a:endParaRPr>
                    </a:p>
                  </a:txBody>
                  <a:tcPr marL="6784" marR="6784" marT="6784" marB="0" anchor="ctr"/>
                </a:tc>
                <a:tc>
                  <a:txBody>
                    <a:bodyPr/>
                    <a:lstStyle/>
                    <a:p>
                      <a:pPr algn="ctr" fontAlgn="ctr"/>
                      <a:r>
                        <a:rPr lang="es-MX" sz="1100" u="none" strike="noStrike" dirty="0">
                          <a:effectLst/>
                        </a:rPr>
                        <a:t>Familiar</a:t>
                      </a:r>
                      <a:endParaRPr lang="es-MX" sz="1100" b="0" i="0" u="none" strike="noStrike" dirty="0">
                        <a:solidFill>
                          <a:srgbClr val="000000"/>
                        </a:solidFill>
                        <a:effectLst/>
                        <a:latin typeface="Century Gothic" pitchFamily="34" charset="0"/>
                      </a:endParaRPr>
                    </a:p>
                  </a:txBody>
                  <a:tcPr marL="6784" marR="6784" marT="6784" marB="0" anchor="ctr"/>
                </a:tc>
              </a:tr>
              <a:tr h="135683">
                <a:tc>
                  <a:txBody>
                    <a:bodyPr/>
                    <a:lstStyle/>
                    <a:p>
                      <a:pPr algn="ctr" fontAlgn="ctr"/>
                      <a:r>
                        <a:rPr lang="es-MX" sz="1100" u="none" strike="noStrike" dirty="0">
                          <a:effectLst/>
                        </a:rPr>
                        <a:t>YECAPIXTLA</a:t>
                      </a:r>
                      <a:endParaRPr lang="es-MX" sz="1100" b="1" i="0" u="none" strike="noStrike" dirty="0">
                        <a:solidFill>
                          <a:srgbClr val="000000"/>
                        </a:solidFill>
                        <a:effectLst/>
                        <a:latin typeface="Century Gothic" pitchFamily="34" charset="0"/>
                      </a:endParaRPr>
                    </a:p>
                  </a:txBody>
                  <a:tcPr marL="6784" marR="6784" marT="6784" marB="0" anchor="ctr"/>
                </a:tc>
                <a:tc>
                  <a:txBody>
                    <a:bodyPr/>
                    <a:lstStyle/>
                    <a:p>
                      <a:pPr algn="ctr" fontAlgn="ctr"/>
                      <a:r>
                        <a:rPr lang="es-MX" sz="1100" u="none" strike="noStrike" dirty="0">
                          <a:effectLst/>
                        </a:rPr>
                        <a:t>1</a:t>
                      </a:r>
                      <a:endParaRPr lang="es-MX" sz="1100" b="0" i="0" u="none" strike="noStrike" dirty="0">
                        <a:solidFill>
                          <a:srgbClr val="000000"/>
                        </a:solidFill>
                        <a:effectLst/>
                        <a:latin typeface="Century Gothic" pitchFamily="34" charset="0"/>
                      </a:endParaRPr>
                    </a:p>
                  </a:txBody>
                  <a:tcPr marL="6784" marR="6784" marT="6784" marB="0" anchor="ctr"/>
                </a:tc>
                <a:tc>
                  <a:txBody>
                    <a:bodyPr/>
                    <a:lstStyle/>
                    <a:p>
                      <a:pPr algn="ctr" fontAlgn="ctr"/>
                      <a:r>
                        <a:rPr lang="es-MX" sz="1100" u="none" strike="noStrike" dirty="0">
                          <a:effectLst/>
                        </a:rPr>
                        <a:t>Física</a:t>
                      </a:r>
                      <a:endParaRPr lang="es-MX" sz="1100" b="0" i="0" u="none" strike="noStrike" dirty="0">
                        <a:solidFill>
                          <a:srgbClr val="000000"/>
                        </a:solidFill>
                        <a:effectLst/>
                        <a:latin typeface="Century Gothic" pitchFamily="34" charset="0"/>
                      </a:endParaRPr>
                    </a:p>
                  </a:txBody>
                  <a:tcPr marL="6784" marR="6784" marT="6784" marB="0" anchor="ctr"/>
                </a:tc>
                <a:tc>
                  <a:txBody>
                    <a:bodyPr/>
                    <a:lstStyle/>
                    <a:p>
                      <a:pPr algn="ctr" fontAlgn="ctr"/>
                      <a:r>
                        <a:rPr lang="es-MX" sz="1100" u="none" strike="noStrike" dirty="0">
                          <a:effectLst/>
                        </a:rPr>
                        <a:t>Familiar</a:t>
                      </a:r>
                      <a:endParaRPr lang="es-MX" sz="1100" b="0" i="0" u="none" strike="noStrike" dirty="0">
                        <a:solidFill>
                          <a:srgbClr val="000000"/>
                        </a:solidFill>
                        <a:effectLst/>
                        <a:latin typeface="Century Gothic" pitchFamily="34" charset="0"/>
                      </a:endParaRPr>
                    </a:p>
                  </a:txBody>
                  <a:tcPr marL="6784" marR="6784" marT="6784" marB="0" anchor="ctr"/>
                </a:tc>
              </a:tr>
              <a:tr h="135683">
                <a:tc>
                  <a:txBody>
                    <a:bodyPr/>
                    <a:lstStyle/>
                    <a:p>
                      <a:pPr algn="ctr" fontAlgn="ctr"/>
                      <a:r>
                        <a:rPr lang="es-ES" sz="1100" b="1" i="1" u="none" strike="noStrike" dirty="0" smtClean="0">
                          <a:solidFill>
                            <a:srgbClr val="000000"/>
                          </a:solidFill>
                          <a:effectLst/>
                          <a:latin typeface="Century Gothic" pitchFamily="34" charset="0"/>
                        </a:rPr>
                        <a:t>TOTAL</a:t>
                      </a:r>
                      <a:endParaRPr lang="es-MX" sz="1100" b="1" i="1" u="none" strike="noStrike" dirty="0">
                        <a:solidFill>
                          <a:srgbClr val="000000"/>
                        </a:solidFill>
                        <a:effectLst/>
                        <a:latin typeface="Century Gothic" pitchFamily="34" charset="0"/>
                      </a:endParaRPr>
                    </a:p>
                  </a:txBody>
                  <a:tcPr marL="6784" marR="6784" marT="6784" marB="0" anchor="ctr"/>
                </a:tc>
                <a:tc>
                  <a:txBody>
                    <a:bodyPr/>
                    <a:lstStyle/>
                    <a:p>
                      <a:pPr algn="ctr" fontAlgn="ctr"/>
                      <a:r>
                        <a:rPr lang="es-ES" sz="1100" b="1" i="1" u="none" strike="noStrike" dirty="0" smtClean="0">
                          <a:solidFill>
                            <a:srgbClr val="000000"/>
                          </a:solidFill>
                          <a:effectLst/>
                          <a:latin typeface="Century Gothic" pitchFamily="34" charset="0"/>
                        </a:rPr>
                        <a:t>41</a:t>
                      </a:r>
                      <a:endParaRPr lang="es-MX" sz="1100" b="1" i="1" u="none" strike="noStrike" dirty="0">
                        <a:solidFill>
                          <a:srgbClr val="000000"/>
                        </a:solidFill>
                        <a:effectLst/>
                        <a:latin typeface="Century Gothic" pitchFamily="34" charset="0"/>
                      </a:endParaRPr>
                    </a:p>
                  </a:txBody>
                  <a:tcPr marL="6784" marR="6784" marT="6784" marB="0" anchor="ctr"/>
                </a:tc>
                <a:tc>
                  <a:txBody>
                    <a:bodyPr/>
                    <a:lstStyle/>
                    <a:p>
                      <a:pPr algn="ctr" fontAlgn="ctr"/>
                      <a:r>
                        <a:rPr lang="es-ES" sz="1100" b="1" i="1" u="none" strike="noStrike" dirty="0" smtClean="0">
                          <a:solidFill>
                            <a:srgbClr val="000000"/>
                          </a:solidFill>
                          <a:effectLst/>
                          <a:latin typeface="Century Gothic" pitchFamily="34" charset="0"/>
                        </a:rPr>
                        <a:t>Física</a:t>
                      </a:r>
                      <a:endParaRPr lang="es-MX" sz="1100" b="1" i="1" u="none" strike="noStrike" dirty="0">
                        <a:solidFill>
                          <a:srgbClr val="000000"/>
                        </a:solidFill>
                        <a:effectLst/>
                        <a:latin typeface="Century Gothic" pitchFamily="34" charset="0"/>
                      </a:endParaRPr>
                    </a:p>
                  </a:txBody>
                  <a:tcPr marL="6784" marR="6784" marT="6784" marB="0" anchor="ctr"/>
                </a:tc>
                <a:tc>
                  <a:txBody>
                    <a:bodyPr/>
                    <a:lstStyle/>
                    <a:p>
                      <a:pPr algn="ctr" fontAlgn="ctr"/>
                      <a:r>
                        <a:rPr lang="es-ES" sz="1100" b="1" i="1" u="none" strike="noStrike" dirty="0" smtClean="0">
                          <a:solidFill>
                            <a:srgbClr val="000000"/>
                          </a:solidFill>
                          <a:effectLst/>
                          <a:latin typeface="Century Gothic" pitchFamily="34" charset="0"/>
                        </a:rPr>
                        <a:t>Familiar</a:t>
                      </a:r>
                      <a:endParaRPr lang="es-MX" sz="1100" b="1" i="1" u="none" strike="noStrike" dirty="0">
                        <a:solidFill>
                          <a:srgbClr val="000000"/>
                        </a:solidFill>
                        <a:effectLst/>
                        <a:latin typeface="Century Gothic" pitchFamily="34" charset="0"/>
                      </a:endParaRPr>
                    </a:p>
                  </a:txBody>
                  <a:tcPr marL="6784" marR="6784" marT="6784" marB="0" anchor="ctr"/>
                </a:tc>
              </a:tr>
            </a:tbl>
          </a:graphicData>
        </a:graphic>
      </p:graphicFrame>
    </p:spTree>
    <p:extLst>
      <p:ext uri="{BB962C8B-B14F-4D97-AF65-F5344CB8AC3E}">
        <p14:creationId xmlns:p14="http://schemas.microsoft.com/office/powerpoint/2010/main" val="180317296"/>
      </p:ext>
    </p:extLst>
  </p:cSld>
  <p:clrMapOvr>
    <a:masterClrMapping/>
  </p:clrMapOvr>
  <p:timing>
    <p:tnLst>
      <p:par>
        <p:cTn id="1" dur="indefinite" restart="never" nodeType="tmRoot"/>
      </p:par>
    </p:tnLst>
  </p:timing>
</p:sld>
</file>

<file path=ppt/theme/theme1.xml><?xml version="1.0" encoding="utf-8"?>
<a:theme xmlns:a="http://schemas.openxmlformats.org/drawingml/2006/main" name="7_Tema de Office">
  <a:themeElements>
    <a:clrScheme name="Violeta">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Tema de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23069</TotalTime>
  <Words>1031</Words>
  <Application>Microsoft Office PowerPoint</Application>
  <PresentationFormat>Personalizado</PresentationFormat>
  <Paragraphs>266</Paragraphs>
  <Slides>10</Slides>
  <Notes>1</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7_Tema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Veronica Lopez</dc:creator>
  <cp:lastModifiedBy>usuario</cp:lastModifiedBy>
  <cp:revision>2758</cp:revision>
  <cp:lastPrinted>2023-08-22T18:36:24Z</cp:lastPrinted>
  <dcterms:created xsi:type="dcterms:W3CDTF">2020-03-27T16:20:21Z</dcterms:created>
  <dcterms:modified xsi:type="dcterms:W3CDTF">2023-08-28T22:42:15Z</dcterms:modified>
</cp:coreProperties>
</file>